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70" r:id="rId5"/>
    <p:sldId id="263" r:id="rId6"/>
    <p:sldId id="271" r:id="rId7"/>
    <p:sldId id="269" r:id="rId8"/>
    <p:sldId id="262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34063-C19B-4CFE-B6E5-3E1DB816DAF5}" v="83" dt="2021-10-18T11:15:41.573"/>
    <p1510:client id="{0B9691B6-B3B9-4B0E-8668-8EF5D9EF6494}" v="74" dt="2022-03-07T12:38:31.359"/>
    <p1510:client id="{11BDD079-9D54-CF66-9FD1-F4AB0CF13BB2}" v="25" dt="2021-12-13T12:47:54.246"/>
    <p1510:client id="{1C7AA4C5-8C2D-443F-99A2-5D302DECFBAF}" v="173" dt="2022-03-07T12:44:38.600"/>
    <p1510:client id="{215D4C2D-7B53-4DEF-90F8-54C99B85B503}" v="19" dt="2022-02-28T12:19:06.635"/>
    <p1510:client id="{311A71A5-ACAD-FBDD-88CA-1EC06A1CD465}" v="292" dt="2021-10-18T11:44:32.543"/>
    <p1510:client id="{32AF6DDE-1CAD-E56B-F1B7-687D620703A7}" v="274" dt="2022-01-10T12:44:21.603"/>
    <p1510:client id="{33A4DF36-66FA-466E-BC1D-03654B9CE657}" v="316" dt="2022-02-28T12:48:02.684"/>
    <p1510:client id="{3CFF5CFE-1CFF-490D-A6E7-123C1B0802B6}" v="250" dt="2022-01-03T12:47:34.842"/>
    <p1510:client id="{5779EDB4-1CC9-4428-B96E-577A8F8BA3FA}" v="47" dt="2022-01-24T12:19:09.913"/>
    <p1510:client id="{5C15B2BF-FFA9-458B-8997-666D4E10C199}" v="135" dt="2022-03-14T12:35:54.400"/>
    <p1510:client id="{6AF4B509-9FBE-4841-9952-22B1ED575DA6}" v="202" dt="2021-11-08T12:46:35.544"/>
    <p1510:client id="{7F42BF3C-C47D-EC52-9C45-B4163E68FEAE}" v="3" dt="2022-03-14T17:28:24.621"/>
    <p1510:client id="{80705919-DF8D-48F1-A46A-AAD428A5C54E}" v="2" dt="2021-11-08T12:29:59.489"/>
    <p1510:client id="{82FA024E-1F76-4C95-834E-7EC3943B5239}" v="76" dt="2021-12-06T12:43:12.621"/>
    <p1510:client id="{89A78916-0934-BCC1-C34E-D175762C15AD}" v="36" dt="2021-11-22T12:10:42.870"/>
    <p1510:client id="{9498DE20-A02A-DBC0-22CD-DC35DB4A2325}" v="14" dt="2021-10-18T11:43:48.099"/>
    <p1510:client id="{CCC6C549-30E4-49E3-9620-7E5558A1CBFF}" v="54" dt="2021-11-15T12:44:11.219"/>
    <p1510:client id="{D29B5859-8A4A-6CE7-C8E1-1B821A417714}" v="46" dt="2022-02-28T12:44:50.605"/>
    <p1510:client id="{D6132693-83CD-5EC1-00E7-403D96D30990}" v="104" dt="2022-01-24T12:48:03.781"/>
    <p1510:client id="{E5EB33BB-6BB4-4F6B-A285-1BA66BEEF62D}" v="2" dt="2022-01-25T10:09:53.406"/>
    <p1510:client id="{E71A682E-F85E-4DC5-AA45-0DEAE0C369D8}" v="42" dt="2021-12-13T12:46:27.757"/>
    <p1510:client id="{EC319523-1053-4CFC-A884-6F942C752CC9}" v="130" dt="2022-01-17T12:48:18.407"/>
    <p1510:client id="{F4C4DF35-7DE2-4A52-9A0C-0B35E088B518}" v="548" dt="2022-01-10T12:48:40.787"/>
    <p1510:client id="{F5262074-934F-4E62-846F-1613FC8390ED}" v="14" dt="2021-11-22T12:10:52.714"/>
    <p1510:client id="{F75980E1-5DAD-486F-877C-1C98B7B4EDDC}" v="5" dt="2021-12-06T12:16:11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an BONINI" userId="S::bonini@fenelon-notredame.com::b1b5ae23-0926-4c55-8087-c74f87c5c247" providerId="AD" clId="Web-{7F42BF3C-C47D-EC52-9C45-B4163E68FEAE}"/>
    <pc:docChg chg="modSld">
      <pc:chgData name="Alban BONINI" userId="S::bonini@fenelon-notredame.com::b1b5ae23-0926-4c55-8087-c74f87c5c247" providerId="AD" clId="Web-{7F42BF3C-C47D-EC52-9C45-B4163E68FEAE}" dt="2022-03-14T17:28:24.621" v="2" actId="1076"/>
      <pc:docMkLst>
        <pc:docMk/>
      </pc:docMkLst>
      <pc:sldChg chg="modSp">
        <pc:chgData name="Alban BONINI" userId="S::bonini@fenelon-notredame.com::b1b5ae23-0926-4c55-8087-c74f87c5c247" providerId="AD" clId="Web-{7F42BF3C-C47D-EC52-9C45-B4163E68FEAE}" dt="2022-03-14T17:28:24.621" v="2" actId="1076"/>
        <pc:sldMkLst>
          <pc:docMk/>
          <pc:sldMk cId="2372640684" sldId="270"/>
        </pc:sldMkLst>
        <pc:spChg chg="mod">
          <ac:chgData name="Alban BONINI" userId="S::bonini@fenelon-notredame.com::b1b5ae23-0926-4c55-8087-c74f87c5c247" providerId="AD" clId="Web-{7F42BF3C-C47D-EC52-9C45-B4163E68FEAE}" dt="2022-03-14T17:28:24.621" v="2" actId="1076"/>
          <ac:spMkLst>
            <pc:docMk/>
            <pc:sldMk cId="2372640684" sldId="270"/>
            <ac:spMk id="13" creationId="{935E82D8-EAE0-4783-8A3E-306630F021B2}"/>
          </ac:spMkLst>
        </pc:spChg>
      </pc:sldChg>
    </pc:docChg>
  </pc:docChgLst>
  <pc:docChgLst>
    <pc:chgData name="Mathilde VEZIN" userId="S::vezin@fenelon-notredame.com::1a47f4e9-9123-4549-998a-6a63c62509e7" providerId="AD" clId="Web-{82FA024E-1F76-4C95-834E-7EC3943B5239}"/>
    <pc:docChg chg="modSld">
      <pc:chgData name="Mathilde VEZIN" userId="S::vezin@fenelon-notredame.com::1a47f4e9-9123-4549-998a-6a63c62509e7" providerId="AD" clId="Web-{82FA024E-1F76-4C95-834E-7EC3943B5239}" dt="2021-12-06T12:43:12.621" v="80"/>
      <pc:docMkLst>
        <pc:docMk/>
      </pc:docMkLst>
      <pc:sldChg chg="addSp delSp modSp mod setBg setClrOvrMap">
        <pc:chgData name="Mathilde VEZIN" userId="S::vezin@fenelon-notredame.com::1a47f4e9-9123-4549-998a-6a63c62509e7" providerId="AD" clId="Web-{82FA024E-1F76-4C95-834E-7EC3943B5239}" dt="2021-12-06T12:17:06.575" v="31"/>
        <pc:sldMkLst>
          <pc:docMk/>
          <pc:sldMk cId="828766223" sldId="261"/>
        </pc:sldMkLst>
        <pc:spChg chg="mod ord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3" creationId="{09904EDD-2039-4FFF-BC14-7F0660FAFA4E}"/>
          </ac:spMkLst>
        </pc:spChg>
        <pc:spChg chg="del">
          <ac:chgData name="Mathilde VEZIN" userId="S::vezin@fenelon-notredame.com::1a47f4e9-9123-4549-998a-6a63c62509e7" providerId="AD" clId="Web-{82FA024E-1F76-4C95-834E-7EC3943B5239}" dt="2021-12-06T12:15:31.995" v="28"/>
          <ac:spMkLst>
            <pc:docMk/>
            <pc:sldMk cId="828766223" sldId="261"/>
            <ac:spMk id="4" creationId="{D9834212-B3EE-4D50-8901-1F17605EE2BF}"/>
          </ac:spMkLst>
        </pc:spChg>
        <pc:spChg chg="add mod ord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5" creationId="{2B7C0C01-EF4C-480D-A27F-C42EFFEFF404}"/>
          </ac:spMkLst>
        </pc:spChg>
        <pc:spChg chg="del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18" creationId="{AD21898E-86C0-4C8A-A76C-DF33E844C87A}"/>
          </ac:spMkLst>
        </pc:spChg>
        <pc:spChg chg="del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20" creationId="{5C8F04BD-D093-45D0-B54C-50FDB308B4EE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25" creationId="{04812C46-200A-4DEB-A05E-3ED6C68C2387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17:06.575" v="31"/>
          <ac:spMkLst>
            <pc:docMk/>
            <pc:sldMk cId="828766223" sldId="261"/>
            <ac:spMk id="27" creationId="{D1EA859B-E555-4109-94F3-6700E046E008}"/>
          </ac:spMkLst>
        </pc:spChg>
        <pc:picChg chg="add mod">
          <ac:chgData name="Mathilde VEZIN" userId="S::vezin@fenelon-notredame.com::1a47f4e9-9123-4549-998a-6a63c62509e7" providerId="AD" clId="Web-{82FA024E-1F76-4C95-834E-7EC3943B5239}" dt="2021-12-06T12:17:06.575" v="31"/>
          <ac:picMkLst>
            <pc:docMk/>
            <pc:sldMk cId="828766223" sldId="261"/>
            <ac:picMk id="6" creationId="{D9E9BEB0-98D4-4FFF-974D-9983E2FB1431}"/>
          </ac:picMkLst>
        </pc:picChg>
      </pc:sldChg>
      <pc:sldChg chg="addSp delSp modSp mod setBg">
        <pc:chgData name="Mathilde VEZIN" userId="S::vezin@fenelon-notredame.com::1a47f4e9-9123-4549-998a-6a63c62509e7" providerId="AD" clId="Web-{82FA024E-1F76-4C95-834E-7EC3943B5239}" dt="2021-12-06T12:43:12.621" v="80"/>
        <pc:sldMkLst>
          <pc:docMk/>
          <pc:sldMk cId="2634496959" sldId="262"/>
        </pc:sldMkLst>
        <pc:spChg chg="mo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2" creationId="{11986DE7-A27B-41EE-BC52-3F5D904808A2}"/>
          </ac:spMkLst>
        </pc:spChg>
        <pc:spChg chg="mo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3" creationId="{BE7679E8-C69E-4583-9BEB-B13657B9AECE}"/>
          </ac:spMkLst>
        </pc:spChg>
        <pc:spChg chg="add del">
          <ac:chgData name="Mathilde VEZIN" userId="S::vezin@fenelon-notredame.com::1a47f4e9-9123-4549-998a-6a63c62509e7" providerId="AD" clId="Web-{82FA024E-1F76-4C95-834E-7EC3943B5239}" dt="2021-12-06T12:43:12.621" v="80"/>
          <ac:spMkLst>
            <pc:docMk/>
            <pc:sldMk cId="2634496959" sldId="262"/>
            <ac:spMk id="4" creationId="{E9378DA8-5226-4A2E-87F2-1414E48F0D23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5" creationId="{6CB927A4-E432-4310-9CD5-E89FF5063179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8" creationId="{327D73B4-9F5C-4A64-A179-51B9500CB8B5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10" creationId="{C1F06963-6374-4B48-844F-071A9BAAAE02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14" creationId="{1453BF6C-B012-48B7-B4E8-6D7AC7C27D02}"/>
          </ac:spMkLst>
        </pc:spChg>
        <pc:spChg chg="add">
          <ac:chgData name="Mathilde VEZIN" userId="S::vezin@fenelon-notredame.com::1a47f4e9-9123-4549-998a-6a63c62509e7" providerId="AD" clId="Web-{82FA024E-1F76-4C95-834E-7EC3943B5239}" dt="2021-12-06T12:43:06.699" v="78"/>
          <ac:spMkLst>
            <pc:docMk/>
            <pc:sldMk cId="2634496959" sldId="262"/>
            <ac:spMk id="16" creationId="{E3020543-B24B-4EC4-8FFC-8DD88EEA91A8}"/>
          </ac:spMkLst>
        </pc:spChg>
        <pc:cxnChg chg="add">
          <ac:chgData name="Mathilde VEZIN" userId="S::vezin@fenelon-notredame.com::1a47f4e9-9123-4549-998a-6a63c62509e7" providerId="AD" clId="Web-{82FA024E-1F76-4C95-834E-7EC3943B5239}" dt="2021-12-06T12:43:06.699" v="78"/>
          <ac:cxnSpMkLst>
            <pc:docMk/>
            <pc:sldMk cId="2634496959" sldId="262"/>
            <ac:cxnSpMk id="18" creationId="{C49DA8F6-BCC1-4447-B54C-57856834B94B}"/>
          </ac:cxnSpMkLst>
        </pc:cxnChg>
      </pc:sldChg>
    </pc:docChg>
  </pc:docChgLst>
  <pc:docChgLst>
    <pc:chgData name="Mathilde VEZIN" userId="S::vezin@fenelon-notredame.com::1a47f4e9-9123-4549-998a-6a63c62509e7" providerId="AD" clId="Web-{89A78916-0934-BCC1-C34E-D175762C15AD}"/>
    <pc:docChg chg="addSld modSld">
      <pc:chgData name="Mathilde VEZIN" userId="S::vezin@fenelon-notredame.com::1a47f4e9-9123-4549-998a-6a63c62509e7" providerId="AD" clId="Web-{89A78916-0934-BCC1-C34E-D175762C15AD}" dt="2021-11-22T12:10:42.870" v="61" actId="20577"/>
      <pc:docMkLst>
        <pc:docMk/>
      </pc:docMkLst>
      <pc:sldChg chg="modSp">
        <pc:chgData name="Mathilde VEZIN" userId="S::vezin@fenelon-notredame.com::1a47f4e9-9123-4549-998a-6a63c62509e7" providerId="AD" clId="Web-{89A78916-0934-BCC1-C34E-D175762C15AD}" dt="2021-11-22T12:07:49.819" v="25" actId="20577"/>
        <pc:sldMkLst>
          <pc:docMk/>
          <pc:sldMk cId="1861155128" sldId="259"/>
        </pc:sldMkLst>
        <pc:graphicFrameChg chg="mod modGraphic">
          <ac:chgData name="Mathilde VEZIN" userId="S::vezin@fenelon-notredame.com::1a47f4e9-9123-4549-998a-6a63c62509e7" providerId="AD" clId="Web-{89A78916-0934-BCC1-C34E-D175762C15AD}" dt="2021-11-22T12:07:49.819" v="25" actId="20577"/>
          <ac:graphicFrameMkLst>
            <pc:docMk/>
            <pc:sldMk cId="1861155128" sldId="259"/>
            <ac:graphicFrameMk id="63" creationId="{3D193819-44AB-48A0-A53A-CEDA581DD504}"/>
          </ac:graphicFrameMkLst>
        </pc:graphicFrameChg>
      </pc:sldChg>
      <pc:sldChg chg="addSp delSp modSp new">
        <pc:chgData name="Mathilde VEZIN" userId="S::vezin@fenelon-notredame.com::1a47f4e9-9123-4549-998a-6a63c62509e7" providerId="AD" clId="Web-{89A78916-0934-BCC1-C34E-D175762C15AD}" dt="2021-11-22T12:10:42.870" v="61" actId="20577"/>
        <pc:sldMkLst>
          <pc:docMk/>
          <pc:sldMk cId="2634496959" sldId="262"/>
        </pc:sldMkLst>
        <pc:spChg chg="mod">
          <ac:chgData name="Mathilde VEZIN" userId="S::vezin@fenelon-notredame.com::1a47f4e9-9123-4549-998a-6a63c62509e7" providerId="AD" clId="Web-{89A78916-0934-BCC1-C34E-D175762C15AD}" dt="2021-11-22T12:10:42.870" v="61" actId="20577"/>
          <ac:spMkLst>
            <pc:docMk/>
            <pc:sldMk cId="2634496959" sldId="262"/>
            <ac:spMk id="2" creationId="{11986DE7-A27B-41EE-BC52-3F5D904808A2}"/>
          </ac:spMkLst>
        </pc:spChg>
        <pc:spChg chg="add del">
          <ac:chgData name="Mathilde VEZIN" userId="S::vezin@fenelon-notredame.com::1a47f4e9-9123-4549-998a-6a63c62509e7" providerId="AD" clId="Web-{89A78916-0934-BCC1-C34E-D175762C15AD}" dt="2021-11-22T12:10:04.697" v="34"/>
          <ac:spMkLst>
            <pc:docMk/>
            <pc:sldMk cId="2634496959" sldId="262"/>
            <ac:spMk id="3" creationId="{BE7679E8-C69E-4583-9BEB-B13657B9AECE}"/>
          </ac:spMkLst>
        </pc:spChg>
        <pc:graphicFrameChg chg="add del mod ord modGraphic">
          <ac:chgData name="Mathilde VEZIN" userId="S::vezin@fenelon-notredame.com::1a47f4e9-9123-4549-998a-6a63c62509e7" providerId="AD" clId="Web-{89A78916-0934-BCC1-C34E-D175762C15AD}" dt="2021-11-22T12:09:10.836" v="28"/>
          <ac:graphicFrameMkLst>
            <pc:docMk/>
            <pc:sldMk cId="2634496959" sldId="262"/>
            <ac:graphicFrameMk id="4" creationId="{7CA374A6-7080-4A79-9AB6-2F123D7791CD}"/>
          </ac:graphicFrameMkLst>
        </pc:graphicFrameChg>
        <pc:picChg chg="add del mod ord">
          <ac:chgData name="Mathilde VEZIN" userId="S::vezin@fenelon-notredame.com::1a47f4e9-9123-4549-998a-6a63c62509e7" providerId="AD" clId="Web-{89A78916-0934-BCC1-C34E-D175762C15AD}" dt="2021-11-22T12:10:04.697" v="34"/>
          <ac:picMkLst>
            <pc:docMk/>
            <pc:sldMk cId="2634496959" sldId="262"/>
            <ac:picMk id="11" creationId="{72457D85-E14A-41F5-8B77-5A39F4CCAA99}"/>
          </ac:picMkLst>
        </pc:picChg>
        <pc:picChg chg="add del mod">
          <ac:chgData name="Mathilde VEZIN" userId="S::vezin@fenelon-notredame.com::1a47f4e9-9123-4549-998a-6a63c62509e7" providerId="AD" clId="Web-{89A78916-0934-BCC1-C34E-D175762C15AD}" dt="2021-11-22T12:10:01.713" v="33"/>
          <ac:picMkLst>
            <pc:docMk/>
            <pc:sldMk cId="2634496959" sldId="262"/>
            <ac:picMk id="12" creationId="{BA461B88-C52F-417E-AAF9-5293402990DF}"/>
          </ac:picMkLst>
        </pc:picChg>
      </pc:sldChg>
    </pc:docChg>
  </pc:docChgLst>
  <pc:docChgLst>
    <pc:chgData name="Mathilde VEZIN" userId="S::vezin@fenelon-notredame.com::1a47f4e9-9123-4549-998a-6a63c62509e7" providerId="AD" clId="Web-{311A71A5-ACAD-FBDD-88CA-1EC06A1CD465}"/>
    <pc:docChg chg="addSld modSld sldOrd">
      <pc:chgData name="Mathilde VEZIN" userId="S::vezin@fenelon-notredame.com::1a47f4e9-9123-4549-998a-6a63c62509e7" providerId="AD" clId="Web-{311A71A5-ACAD-FBDD-88CA-1EC06A1CD465}" dt="2021-10-18T11:44:32.543" v="301"/>
      <pc:docMkLst>
        <pc:docMk/>
      </pc:docMkLst>
      <pc:sldChg chg="modSp">
        <pc:chgData name="Mathilde VEZIN" userId="S::vezin@fenelon-notredame.com::1a47f4e9-9123-4549-998a-6a63c62509e7" providerId="AD" clId="Web-{311A71A5-ACAD-FBDD-88CA-1EC06A1CD465}" dt="2021-10-18T11:18:46.989" v="5" actId="20577"/>
        <pc:sldMkLst>
          <pc:docMk/>
          <pc:sldMk cId="3784089036" sldId="256"/>
        </pc:sldMkLst>
        <pc:spChg chg="mod">
          <ac:chgData name="Mathilde VEZIN" userId="S::vezin@fenelon-notredame.com::1a47f4e9-9123-4549-998a-6a63c62509e7" providerId="AD" clId="Web-{311A71A5-ACAD-FBDD-88CA-1EC06A1CD465}" dt="2021-10-18T11:18:46.989" v="5" actId="20577"/>
          <ac:spMkLst>
            <pc:docMk/>
            <pc:sldMk cId="3784089036" sldId="256"/>
            <ac:spMk id="3" creationId="{00000000-0000-0000-0000-000000000000}"/>
          </ac:spMkLst>
        </pc:spChg>
        <pc:picChg chg="mod">
          <ac:chgData name="Mathilde VEZIN" userId="S::vezin@fenelon-notredame.com::1a47f4e9-9123-4549-998a-6a63c62509e7" providerId="AD" clId="Web-{311A71A5-ACAD-FBDD-88CA-1EC06A1CD465}" dt="2021-10-18T11:18:31.660" v="1" actId="1076"/>
          <ac:picMkLst>
            <pc:docMk/>
            <pc:sldMk cId="3784089036" sldId="256"/>
            <ac:picMk id="4" creationId="{EE0DAB34-D561-4B03-A02D-F40884BC011D}"/>
          </ac:picMkLst>
        </pc:picChg>
      </pc:sldChg>
      <pc:sldChg chg="addSp modSp mod setBg setClrOvrMap">
        <pc:chgData name="Mathilde VEZIN" userId="S::vezin@fenelon-notredame.com::1a47f4e9-9123-4549-998a-6a63c62509e7" providerId="AD" clId="Web-{311A71A5-ACAD-FBDD-88CA-1EC06A1CD465}" dt="2021-10-18T11:42:42.056" v="290" actId="20577"/>
        <pc:sldMkLst>
          <pc:docMk/>
          <pc:sldMk cId="1012553663" sldId="257"/>
        </pc:sldMkLst>
        <pc:spChg chg="mod">
          <ac:chgData name="Mathilde VEZIN" userId="S::vezin@fenelon-notredame.com::1a47f4e9-9123-4549-998a-6a63c62509e7" providerId="AD" clId="Web-{311A71A5-ACAD-FBDD-88CA-1EC06A1CD465}" dt="2021-10-18T11:42:30.274" v="287" actId="20577"/>
          <ac:spMkLst>
            <pc:docMk/>
            <pc:sldMk cId="1012553663" sldId="257"/>
            <ac:spMk id="2" creationId="{B73EB5FF-E190-40F2-A374-378C0CF8A64D}"/>
          </ac:spMkLst>
        </pc:spChg>
        <pc:spChg chg="mod">
          <ac:chgData name="Mathilde VEZIN" userId="S::vezin@fenelon-notredame.com::1a47f4e9-9123-4549-998a-6a63c62509e7" providerId="AD" clId="Web-{311A71A5-ACAD-FBDD-88CA-1EC06A1CD465}" dt="2021-10-18T11:42:42.056" v="290" actId="20577"/>
          <ac:spMkLst>
            <pc:docMk/>
            <pc:sldMk cId="1012553663" sldId="257"/>
            <ac:spMk id="3" creationId="{A5DC0DB4-594F-4B39-991F-A148F3D0AE45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34:23.418" v="193"/>
          <ac:spMkLst>
            <pc:docMk/>
            <pc:sldMk cId="1012553663" sldId="257"/>
            <ac:spMk id="9" creationId="{9228552E-C8B1-4A80-8448-0787CE0FC704}"/>
          </ac:spMkLst>
        </pc:spChg>
        <pc:picChg chg="add mod ord">
          <ac:chgData name="Mathilde VEZIN" userId="S::vezin@fenelon-notredame.com::1a47f4e9-9123-4549-998a-6a63c62509e7" providerId="AD" clId="Web-{311A71A5-ACAD-FBDD-88CA-1EC06A1CD465}" dt="2021-10-18T11:34:23.418" v="193"/>
          <ac:picMkLst>
            <pc:docMk/>
            <pc:sldMk cId="1012553663" sldId="257"/>
            <ac:picMk id="4" creationId="{1615B364-37EC-4A0E-B14E-3564E0252962}"/>
          </ac:picMkLst>
        </pc:picChg>
      </pc:sldChg>
      <pc:sldChg chg="addSp delSp modSp new mod setBg setClrOvrMap">
        <pc:chgData name="Mathilde VEZIN" userId="S::vezin@fenelon-notredame.com::1a47f4e9-9123-4549-998a-6a63c62509e7" providerId="AD" clId="Web-{311A71A5-ACAD-FBDD-88CA-1EC06A1CD465}" dt="2021-10-18T11:44:13.449" v="300" actId="20577"/>
        <pc:sldMkLst>
          <pc:docMk/>
          <pc:sldMk cId="2621009045" sldId="258"/>
        </pc:sldMkLst>
        <pc:spChg chg="mod">
          <ac:chgData name="Mathilde VEZIN" userId="S::vezin@fenelon-notredame.com::1a47f4e9-9123-4549-998a-6a63c62509e7" providerId="AD" clId="Web-{311A71A5-ACAD-FBDD-88CA-1EC06A1CD465}" dt="2021-10-18T11:38:14.221" v="199"/>
          <ac:spMkLst>
            <pc:docMk/>
            <pc:sldMk cId="2621009045" sldId="258"/>
            <ac:spMk id="2" creationId="{E6D10617-CD5A-4AA5-A0EA-10B080FFD95D}"/>
          </ac:spMkLst>
        </pc:spChg>
        <pc:spChg chg="mod">
          <ac:chgData name="Mathilde VEZIN" userId="S::vezin@fenelon-notredame.com::1a47f4e9-9123-4549-998a-6a63c62509e7" providerId="AD" clId="Web-{311A71A5-ACAD-FBDD-88CA-1EC06A1CD465}" dt="2021-10-18T11:44:13.449" v="300" actId="20577"/>
          <ac:spMkLst>
            <pc:docMk/>
            <pc:sldMk cId="2621009045" sldId="258"/>
            <ac:spMk id="3" creationId="{56C4163A-F19B-4B38-81D8-B7BD09B98154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38:14.221" v="199"/>
          <ac:spMkLst>
            <pc:docMk/>
            <pc:sldMk cId="2621009045" sldId="258"/>
            <ac:spMk id="6" creationId="{C5E6CFF1-2F42-4E10-9A97-F116F46F53FE}"/>
          </ac:spMkLst>
        </pc:spChg>
        <pc:spChg chg="add del">
          <ac:chgData name="Mathilde VEZIN" userId="S::vezin@fenelon-notredame.com::1a47f4e9-9123-4549-998a-6a63c62509e7" providerId="AD" clId="Web-{311A71A5-ACAD-FBDD-88CA-1EC06A1CD465}" dt="2021-10-18T11:38:14.205" v="198"/>
          <ac:spMkLst>
            <pc:docMk/>
            <pc:sldMk cId="2621009045" sldId="258"/>
            <ac:spMk id="9" creationId="{9228552E-C8B1-4A80-8448-0787CE0FC704}"/>
          </ac:spMkLst>
        </pc:spChg>
        <pc:picChg chg="add mod ord">
          <ac:chgData name="Mathilde VEZIN" userId="S::vezin@fenelon-notredame.com::1a47f4e9-9123-4549-998a-6a63c62509e7" providerId="AD" clId="Web-{311A71A5-ACAD-FBDD-88CA-1EC06A1CD465}" dt="2021-10-18T11:38:14.221" v="199"/>
          <ac:picMkLst>
            <pc:docMk/>
            <pc:sldMk cId="2621009045" sldId="258"/>
            <ac:picMk id="4" creationId="{11F2C487-51C2-41EF-8162-20FE5D8E0DA7}"/>
          </ac:picMkLst>
        </pc:picChg>
        <pc:cxnChg chg="add">
          <ac:chgData name="Mathilde VEZIN" userId="S::vezin@fenelon-notredame.com::1a47f4e9-9123-4549-998a-6a63c62509e7" providerId="AD" clId="Web-{311A71A5-ACAD-FBDD-88CA-1EC06A1CD465}" dt="2021-10-18T11:38:14.221" v="199"/>
          <ac:cxnSpMkLst>
            <pc:docMk/>
            <pc:sldMk cId="2621009045" sldId="258"/>
            <ac:cxnSpMk id="11" creationId="{67182200-4859-4C8D-BCBB-55B245C28BA3}"/>
          </ac:cxnSpMkLst>
        </pc:cxnChg>
      </pc:sldChg>
      <pc:sldChg chg="addSp modSp new mod ord setBg setClrOvrMap">
        <pc:chgData name="Mathilde VEZIN" userId="S::vezin@fenelon-notredame.com::1a47f4e9-9123-4549-998a-6a63c62509e7" providerId="AD" clId="Web-{311A71A5-ACAD-FBDD-88CA-1EC06A1CD465}" dt="2021-10-18T11:42:20.415" v="284" actId="20577"/>
        <pc:sldMkLst>
          <pc:docMk/>
          <pc:sldMk cId="1861155128" sldId="259"/>
        </pc:sldMkLst>
        <pc:spChg chg="mod">
          <ac:chgData name="Mathilde VEZIN" userId="S::vezin@fenelon-notredame.com::1a47f4e9-9123-4549-998a-6a63c62509e7" providerId="AD" clId="Web-{311A71A5-ACAD-FBDD-88CA-1EC06A1CD465}" dt="2021-10-18T11:38:42.972" v="201" actId="20577"/>
          <ac:spMkLst>
            <pc:docMk/>
            <pc:sldMk cId="1861155128" sldId="259"/>
            <ac:spMk id="2" creationId="{64C4B200-8A60-4A9C-8AF1-8BE04F2F7185}"/>
          </ac:spMkLst>
        </pc:spChg>
        <pc:spChg chg="mod">
          <ac:chgData name="Mathilde VEZIN" userId="S::vezin@fenelon-notredame.com::1a47f4e9-9123-4549-998a-6a63c62509e7" providerId="AD" clId="Web-{311A71A5-ACAD-FBDD-88CA-1EC06A1CD465}" dt="2021-10-18T11:42:20.415" v="284" actId="20577"/>
          <ac:spMkLst>
            <pc:docMk/>
            <pc:sldMk cId="1861155128" sldId="259"/>
            <ac:spMk id="3" creationId="{8141EF8B-C44D-4965-8C16-8CF93546F3A3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34:54.357" v="195"/>
          <ac:spMkLst>
            <pc:docMk/>
            <pc:sldMk cId="1861155128" sldId="259"/>
            <ac:spMk id="9" creationId="{9228552E-C8B1-4A80-8448-0787CE0FC704}"/>
          </ac:spMkLst>
        </pc:spChg>
        <pc:picChg chg="add mod ord">
          <ac:chgData name="Mathilde VEZIN" userId="S::vezin@fenelon-notredame.com::1a47f4e9-9123-4549-998a-6a63c62509e7" providerId="AD" clId="Web-{311A71A5-ACAD-FBDD-88CA-1EC06A1CD465}" dt="2021-10-18T11:34:54.357" v="195"/>
          <ac:picMkLst>
            <pc:docMk/>
            <pc:sldMk cId="1861155128" sldId="259"/>
            <ac:picMk id="4" creationId="{3A2ECF7B-BC0A-48F3-A2E0-8F66B290CB22}"/>
          </ac:picMkLst>
        </pc:picChg>
      </pc:sldChg>
      <pc:sldChg chg="addSp modSp new mod ord setBg setClrOvrMap">
        <pc:chgData name="Mathilde VEZIN" userId="S::vezin@fenelon-notredame.com::1a47f4e9-9123-4549-998a-6a63c62509e7" providerId="AD" clId="Web-{311A71A5-ACAD-FBDD-88CA-1EC06A1CD465}" dt="2021-10-18T11:38:49.206" v="202"/>
        <pc:sldMkLst>
          <pc:docMk/>
          <pc:sldMk cId="3571955522" sldId="260"/>
        </pc:sldMkLst>
        <pc:spChg chg="mod">
          <ac:chgData name="Mathilde VEZIN" userId="S::vezin@fenelon-notredame.com::1a47f4e9-9123-4549-998a-6a63c62509e7" providerId="AD" clId="Web-{311A71A5-ACAD-FBDD-88CA-1EC06A1CD465}" dt="2021-10-18T11:28:12.565" v="116"/>
          <ac:spMkLst>
            <pc:docMk/>
            <pc:sldMk cId="3571955522" sldId="260"/>
            <ac:spMk id="2" creationId="{E4DF953E-C893-48D4-A6B1-822341DF71BE}"/>
          </ac:spMkLst>
        </pc:spChg>
        <pc:spChg chg="mod">
          <ac:chgData name="Mathilde VEZIN" userId="S::vezin@fenelon-notredame.com::1a47f4e9-9123-4549-998a-6a63c62509e7" providerId="AD" clId="Web-{311A71A5-ACAD-FBDD-88CA-1EC06A1CD465}" dt="2021-10-18T11:30:40.741" v="191" actId="20577"/>
          <ac:spMkLst>
            <pc:docMk/>
            <pc:sldMk cId="3571955522" sldId="260"/>
            <ac:spMk id="3" creationId="{0B36B27C-0CF5-4826-903A-1DD4306F8E18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28:12.565" v="116"/>
          <ac:spMkLst>
            <pc:docMk/>
            <pc:sldMk cId="3571955522" sldId="260"/>
            <ac:spMk id="9" creationId="{7C432AFE-B3D2-4BFF-BF8F-96C27AFF1AC7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28:12.565" v="116"/>
          <ac:spMkLst>
            <pc:docMk/>
            <pc:sldMk cId="3571955522" sldId="260"/>
            <ac:spMk id="11" creationId="{AF2F604E-43BE-4DC3-B983-E071523364F8}"/>
          </ac:spMkLst>
        </pc:spChg>
        <pc:spChg chg="add">
          <ac:chgData name="Mathilde VEZIN" userId="S::vezin@fenelon-notredame.com::1a47f4e9-9123-4549-998a-6a63c62509e7" providerId="AD" clId="Web-{311A71A5-ACAD-FBDD-88CA-1EC06A1CD465}" dt="2021-10-18T11:28:12.565" v="116"/>
          <ac:spMkLst>
            <pc:docMk/>
            <pc:sldMk cId="3571955522" sldId="260"/>
            <ac:spMk id="13" creationId="{08C9B587-E65E-4B52-B37C-ABEBB6E87928}"/>
          </ac:spMkLst>
        </pc:spChg>
        <pc:picChg chg="add mod ord">
          <ac:chgData name="Mathilde VEZIN" userId="S::vezin@fenelon-notredame.com::1a47f4e9-9123-4549-998a-6a63c62509e7" providerId="AD" clId="Web-{311A71A5-ACAD-FBDD-88CA-1EC06A1CD465}" dt="2021-10-18T11:28:12.565" v="116"/>
          <ac:picMkLst>
            <pc:docMk/>
            <pc:sldMk cId="3571955522" sldId="260"/>
            <ac:picMk id="4" creationId="{07F769AE-A527-4E50-806D-2C48EA19A6D5}"/>
          </ac:picMkLst>
        </pc:picChg>
      </pc:sldChg>
      <pc:sldChg chg="add replId">
        <pc:chgData name="Mathilde VEZIN" userId="S::vezin@fenelon-notredame.com::1a47f4e9-9123-4549-998a-6a63c62509e7" providerId="AD" clId="Web-{311A71A5-ACAD-FBDD-88CA-1EC06A1CD465}" dt="2021-10-18T11:44:32.543" v="301"/>
        <pc:sldMkLst>
          <pc:docMk/>
          <pc:sldMk cId="3700658803" sldId="262"/>
        </pc:sldMkLst>
      </pc:sldChg>
    </pc:docChg>
  </pc:docChgLst>
  <pc:docChgLst>
    <pc:chgData name="Mathilde VEZIN" userId="S::vezin@fenelon-notredame.com::1a47f4e9-9123-4549-998a-6a63c62509e7" providerId="AD" clId="Web-{E5EB33BB-6BB4-4F6B-A285-1BA66BEEF62D}"/>
    <pc:docChg chg="modSld">
      <pc:chgData name="Mathilde VEZIN" userId="S::vezin@fenelon-notredame.com::1a47f4e9-9123-4549-998a-6a63c62509e7" providerId="AD" clId="Web-{E5EB33BB-6BB4-4F6B-A285-1BA66BEEF62D}" dt="2022-01-25T10:09:53.406" v="1" actId="1076"/>
      <pc:docMkLst>
        <pc:docMk/>
      </pc:docMkLst>
      <pc:sldChg chg="modSp">
        <pc:chgData name="Mathilde VEZIN" userId="S::vezin@fenelon-notredame.com::1a47f4e9-9123-4549-998a-6a63c62509e7" providerId="AD" clId="Web-{E5EB33BB-6BB4-4F6B-A285-1BA66BEEF62D}" dt="2022-01-25T10:09:53.406" v="1" actId="1076"/>
        <pc:sldMkLst>
          <pc:docMk/>
          <pc:sldMk cId="1076944665" sldId="265"/>
        </pc:sldMkLst>
        <pc:picChg chg="mod">
          <ac:chgData name="Mathilde VEZIN" userId="S::vezin@fenelon-notredame.com::1a47f4e9-9123-4549-998a-6a63c62509e7" providerId="AD" clId="Web-{E5EB33BB-6BB4-4F6B-A285-1BA66BEEF62D}" dt="2022-01-25T10:09:41.953" v="0" actId="1076"/>
          <ac:picMkLst>
            <pc:docMk/>
            <pc:sldMk cId="1076944665" sldId="265"/>
            <ac:picMk id="10" creationId="{3A0D45D4-8A07-4D13-B6DD-C4BA73093777}"/>
          </ac:picMkLst>
        </pc:picChg>
        <pc:picChg chg="mod">
          <ac:chgData name="Mathilde VEZIN" userId="S::vezin@fenelon-notredame.com::1a47f4e9-9123-4549-998a-6a63c62509e7" providerId="AD" clId="Web-{E5EB33BB-6BB4-4F6B-A285-1BA66BEEF62D}" dt="2022-01-25T10:09:53.406" v="1" actId="1076"/>
          <ac:picMkLst>
            <pc:docMk/>
            <pc:sldMk cId="1076944665" sldId="265"/>
            <ac:picMk id="12" creationId="{35D159DA-2CAF-4267-AA68-CB004C10398D}"/>
          </ac:picMkLst>
        </pc:picChg>
      </pc:sldChg>
    </pc:docChg>
  </pc:docChgLst>
  <pc:docChgLst>
    <pc:chgData name="Mathilde VEZIN" userId="S::vezin@fenelon-notredame.com::1a47f4e9-9123-4549-998a-6a63c62509e7" providerId="AD" clId="Web-{06634063-C19B-4CFE-B6E5-3E1DB816DAF5}"/>
    <pc:docChg chg="addSld modSld">
      <pc:chgData name="Mathilde VEZIN" userId="S::vezin@fenelon-notredame.com::1a47f4e9-9123-4549-998a-6a63c62509e7" providerId="AD" clId="Web-{06634063-C19B-4CFE-B6E5-3E1DB816DAF5}" dt="2021-10-18T11:15:41.776" v="84"/>
      <pc:docMkLst>
        <pc:docMk/>
      </pc:docMkLst>
      <pc:sldChg chg="addSp delSp modSp mod setBg addAnim setClrOvrMap">
        <pc:chgData name="Mathilde VEZIN" userId="S::vezin@fenelon-notredame.com::1a47f4e9-9123-4549-998a-6a63c62509e7" providerId="AD" clId="Web-{06634063-C19B-4CFE-B6E5-3E1DB816DAF5}" dt="2021-10-18T11:15:41.776" v="84"/>
        <pc:sldMkLst>
          <pc:docMk/>
          <pc:sldMk cId="3784089036" sldId="256"/>
        </pc:sldMkLst>
        <pc:spChg chg="mod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9" creationId="{71B2258F-86CA-4D4D-8270-BC05FCDEBFB3}"/>
          </ac:spMkLst>
        </pc:spChg>
        <pc:spChg chg="add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14" creationId="{6F40FBDA-CEB1-40F0-9AB9-BD9C402D70FE}"/>
          </ac:spMkLst>
        </pc:spChg>
        <pc:spChg chg="add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16" creationId="{0344D4FE-ABEF-4230-9E4E-AD5782FC78AC}"/>
          </ac:spMkLst>
        </pc:spChg>
        <pc:spChg chg="add">
          <ac:chgData name="Mathilde VEZIN" userId="S::vezin@fenelon-notredame.com::1a47f4e9-9123-4549-998a-6a63c62509e7" providerId="AD" clId="Web-{06634063-C19B-4CFE-B6E5-3E1DB816DAF5}" dt="2021-10-18T11:15:41.776" v="84"/>
          <ac:spMkLst>
            <pc:docMk/>
            <pc:sldMk cId="3784089036" sldId="256"/>
            <ac:spMk id="18" creationId="{9325F979-D3F9-4926-81B7-7ACCB31A501B}"/>
          </ac:spMkLst>
        </pc:spChg>
        <pc:picChg chg="add mod ord">
          <ac:chgData name="Mathilde VEZIN" userId="S::vezin@fenelon-notredame.com::1a47f4e9-9123-4549-998a-6a63c62509e7" providerId="AD" clId="Web-{06634063-C19B-4CFE-B6E5-3E1DB816DAF5}" dt="2021-10-18T11:15:41.776" v="84"/>
          <ac:picMkLst>
            <pc:docMk/>
            <pc:sldMk cId="3784089036" sldId="256"/>
            <ac:picMk id="4" creationId="{EE0DAB34-D561-4B03-A02D-F40884BC011D}"/>
          </ac:picMkLst>
        </pc:picChg>
      </pc:sldChg>
      <pc:sldChg chg="modSp new">
        <pc:chgData name="Mathilde VEZIN" userId="S::vezin@fenelon-notredame.com::1a47f4e9-9123-4549-998a-6a63c62509e7" providerId="AD" clId="Web-{06634063-C19B-4CFE-B6E5-3E1DB816DAF5}" dt="2021-10-18T11:15:24.291" v="80" actId="20577"/>
        <pc:sldMkLst>
          <pc:docMk/>
          <pc:sldMk cId="1012553663" sldId="257"/>
        </pc:sldMkLst>
        <pc:spChg chg="mod">
          <ac:chgData name="Mathilde VEZIN" userId="S::vezin@fenelon-notredame.com::1a47f4e9-9123-4549-998a-6a63c62509e7" providerId="AD" clId="Web-{06634063-C19B-4CFE-B6E5-3E1DB816DAF5}" dt="2021-10-18T11:15:24.291" v="80" actId="20577"/>
          <ac:spMkLst>
            <pc:docMk/>
            <pc:sldMk cId="1012553663" sldId="257"/>
            <ac:spMk id="3" creationId="{A5DC0DB4-594F-4B39-991F-A148F3D0AE45}"/>
          </ac:spMkLst>
        </pc:spChg>
      </pc:sldChg>
    </pc:docChg>
  </pc:docChgLst>
  <pc:docChgLst>
    <pc:chgData name="Mathilde VEZIN" userId="S::vezin@fenelon-notredame.com::1a47f4e9-9123-4549-998a-6a63c62509e7" providerId="AD" clId="Web-{5C15B2BF-FFA9-458B-8997-666D4E10C199}"/>
    <pc:docChg chg="addSld delSld modSld sldOrd">
      <pc:chgData name="Mathilde VEZIN" userId="S::vezin@fenelon-notredame.com::1a47f4e9-9123-4549-998a-6a63c62509e7" providerId="AD" clId="Web-{5C15B2BF-FFA9-458B-8997-666D4E10C199}" dt="2022-03-14T12:35:54.400" v="319"/>
      <pc:docMkLst>
        <pc:docMk/>
      </pc:docMkLst>
      <pc:sldChg chg="addSp delSp modSp del">
        <pc:chgData name="Mathilde VEZIN" userId="S::vezin@fenelon-notredame.com::1a47f4e9-9123-4549-998a-6a63c62509e7" providerId="AD" clId="Web-{5C15B2BF-FFA9-458B-8997-666D4E10C199}" dt="2022-03-14T12:35:54.400" v="319"/>
        <pc:sldMkLst>
          <pc:docMk/>
          <pc:sldMk cId="1012553663" sldId="257"/>
        </pc:sldMkLst>
        <pc:spChg chg="del">
          <ac:chgData name="Mathilde VEZIN" userId="S::vezin@fenelon-notredame.com::1a47f4e9-9123-4549-998a-6a63c62509e7" providerId="AD" clId="Web-{5C15B2BF-FFA9-458B-8997-666D4E10C199}" dt="2022-03-14T12:10:29.313" v="47"/>
          <ac:spMkLst>
            <pc:docMk/>
            <pc:sldMk cId="1012553663" sldId="257"/>
            <ac:spMk id="2" creationId="{B73EB5FF-E190-40F2-A374-378C0CF8A64D}"/>
          </ac:spMkLst>
        </pc:spChg>
        <pc:spChg chg="add mod">
          <ac:chgData name="Mathilde VEZIN" userId="S::vezin@fenelon-notredame.com::1a47f4e9-9123-4549-998a-6a63c62509e7" providerId="AD" clId="Web-{5C15B2BF-FFA9-458B-8997-666D4E10C199}" dt="2022-03-14T12:10:29.313" v="47"/>
          <ac:spMkLst>
            <pc:docMk/>
            <pc:sldMk cId="1012553663" sldId="257"/>
            <ac:spMk id="768" creationId="{2B871EA1-95B5-4016-8D4E-0D8316490B90}"/>
          </ac:spMkLst>
        </pc:spChg>
        <pc:graphicFrameChg chg="modGraphic">
          <ac:chgData name="Mathilde VEZIN" userId="S::vezin@fenelon-notredame.com::1a47f4e9-9123-4549-998a-6a63c62509e7" providerId="AD" clId="Web-{5C15B2BF-FFA9-458B-8997-666D4E10C199}" dt="2022-03-14T12:35:02.992" v="318" actId="20577"/>
          <ac:graphicFrameMkLst>
            <pc:docMk/>
            <pc:sldMk cId="1012553663" sldId="257"/>
            <ac:graphicFrameMk id="18" creationId="{B93BFAE6-3C80-48CB-99A1-8B1741BDA817}"/>
          </ac:graphicFrameMkLst>
        </pc:graphicFrameChg>
      </pc:sldChg>
      <pc:sldChg chg="addSp modSp">
        <pc:chgData name="Mathilde VEZIN" userId="S::vezin@fenelon-notredame.com::1a47f4e9-9123-4549-998a-6a63c62509e7" providerId="AD" clId="Web-{5C15B2BF-FFA9-458B-8997-666D4E10C199}" dt="2022-03-14T12:33:57.022" v="306" actId="20577"/>
        <pc:sldMkLst>
          <pc:docMk/>
          <pc:sldMk cId="828766223" sldId="261"/>
        </pc:sldMkLst>
        <pc:spChg chg="add mod">
          <ac:chgData name="Mathilde VEZIN" userId="S::vezin@fenelon-notredame.com::1a47f4e9-9123-4549-998a-6a63c62509e7" providerId="AD" clId="Web-{5C15B2BF-FFA9-458B-8997-666D4E10C199}" dt="2022-03-14T12:10:50.860" v="67" actId="20577"/>
          <ac:spMkLst>
            <pc:docMk/>
            <pc:sldMk cId="828766223" sldId="261"/>
            <ac:spMk id="1522" creationId="{4610642D-DC1A-4572-A741-FF509C99F6D3}"/>
          </ac:spMkLst>
        </pc:spChg>
        <pc:graphicFrameChg chg="mod modGraphic">
          <ac:chgData name="Mathilde VEZIN" userId="S::vezin@fenelon-notredame.com::1a47f4e9-9123-4549-998a-6a63c62509e7" providerId="AD" clId="Web-{5C15B2BF-FFA9-458B-8997-666D4E10C199}" dt="2022-03-14T12:33:57.022" v="306" actId="20577"/>
          <ac:graphicFrameMkLst>
            <pc:docMk/>
            <pc:sldMk cId="828766223" sldId="261"/>
            <ac:graphicFrameMk id="2" creationId="{1E06B935-7134-4F03-A52E-AE6B5AA679A6}"/>
          </ac:graphicFrameMkLst>
        </pc:graphicFrameChg>
      </pc:sldChg>
      <pc:sldChg chg="modSp">
        <pc:chgData name="Mathilde VEZIN" userId="S::vezin@fenelon-notredame.com::1a47f4e9-9123-4549-998a-6a63c62509e7" providerId="AD" clId="Web-{5C15B2BF-FFA9-458B-8997-666D4E10C199}" dt="2022-03-14T12:17:43.512" v="151" actId="20577"/>
        <pc:sldMkLst>
          <pc:docMk/>
          <pc:sldMk cId="2626265341" sldId="263"/>
        </pc:sldMkLst>
        <pc:graphicFrameChg chg="modGraphic">
          <ac:chgData name="Mathilde VEZIN" userId="S::vezin@fenelon-notredame.com::1a47f4e9-9123-4549-998a-6a63c62509e7" providerId="AD" clId="Web-{5C15B2BF-FFA9-458B-8997-666D4E10C199}" dt="2022-03-14T12:15:21.602" v="106" actId="20577"/>
          <ac:graphicFrameMkLst>
            <pc:docMk/>
            <pc:sldMk cId="2626265341" sldId="263"/>
            <ac:graphicFrameMk id="4" creationId="{A7B7EC18-A51A-40B2-A4D4-9354A5B5063E}"/>
          </ac:graphicFrameMkLst>
        </pc:graphicFrameChg>
        <pc:graphicFrameChg chg="modGraphic">
          <ac:chgData name="Mathilde VEZIN" userId="S::vezin@fenelon-notredame.com::1a47f4e9-9123-4549-998a-6a63c62509e7" providerId="AD" clId="Web-{5C15B2BF-FFA9-458B-8997-666D4E10C199}" dt="2022-03-14T12:17:43.512" v="151" actId="20577"/>
          <ac:graphicFrameMkLst>
            <pc:docMk/>
            <pc:sldMk cId="2626265341" sldId="263"/>
            <ac:graphicFrameMk id="622" creationId="{7A01618B-8FC8-42CD-93E3-12371DAAA3E8}"/>
          </ac:graphicFrameMkLst>
        </pc:graphicFrameChg>
      </pc:sldChg>
      <pc:sldChg chg="addSp modSp">
        <pc:chgData name="Mathilde VEZIN" userId="S::vezin@fenelon-notredame.com::1a47f4e9-9123-4549-998a-6a63c62509e7" providerId="AD" clId="Web-{5C15B2BF-FFA9-458B-8997-666D4E10C199}" dt="2022-03-14T12:23:53.334" v="230" actId="1076"/>
        <pc:sldMkLst>
          <pc:docMk/>
          <pc:sldMk cId="1780484155" sldId="269"/>
        </pc:sldMkLst>
        <pc:spChg chg="mod">
          <ac:chgData name="Mathilde VEZIN" userId="S::vezin@fenelon-notredame.com::1a47f4e9-9123-4549-998a-6a63c62509e7" providerId="AD" clId="Web-{5C15B2BF-FFA9-458B-8997-666D4E10C199}" dt="2022-03-14T12:22:44.207" v="192" actId="1076"/>
          <ac:spMkLst>
            <pc:docMk/>
            <pc:sldMk cId="1780484155" sldId="269"/>
            <ac:spMk id="2" creationId="{11986DE7-A27B-41EE-BC52-3F5D904808A2}"/>
          </ac:spMkLst>
        </pc:spChg>
        <pc:spChg chg="mod">
          <ac:chgData name="Mathilde VEZIN" userId="S::vezin@fenelon-notredame.com::1a47f4e9-9123-4549-998a-6a63c62509e7" providerId="AD" clId="Web-{5C15B2BF-FFA9-458B-8997-666D4E10C199}" dt="2022-03-14T12:22:55.254" v="194" actId="1076"/>
          <ac:spMkLst>
            <pc:docMk/>
            <pc:sldMk cId="1780484155" sldId="269"/>
            <ac:spMk id="3" creationId="{BE7679E8-C69E-4583-9BEB-B13657B9AECE}"/>
          </ac:spMkLst>
        </pc:spChg>
        <pc:spChg chg="add mod">
          <ac:chgData name="Mathilde VEZIN" userId="S::vezin@fenelon-notredame.com::1a47f4e9-9123-4549-998a-6a63c62509e7" providerId="AD" clId="Web-{5C15B2BF-FFA9-458B-8997-666D4E10C199}" dt="2022-03-14T12:23:44.006" v="228" actId="1076"/>
          <ac:spMkLst>
            <pc:docMk/>
            <pc:sldMk cId="1780484155" sldId="269"/>
            <ac:spMk id="4" creationId="{7A2E8005-FC6E-42F7-9427-946C6D0B2FB0}"/>
          </ac:spMkLst>
        </pc:spChg>
        <pc:spChg chg="mod">
          <ac:chgData name="Mathilde VEZIN" userId="S::vezin@fenelon-notredame.com::1a47f4e9-9123-4549-998a-6a63c62509e7" providerId="AD" clId="Web-{5C15B2BF-FFA9-458B-8997-666D4E10C199}" dt="2022-03-14T12:22:41.551" v="191" actId="1076"/>
          <ac:spMkLst>
            <pc:docMk/>
            <pc:sldMk cId="1780484155" sldId="269"/>
            <ac:spMk id="31" creationId="{7B4BE319-28F7-4EEB-B5EB-4540C7BB4E75}"/>
          </ac:spMkLst>
        </pc:spChg>
        <pc:spChg chg="mod">
          <ac:chgData name="Mathilde VEZIN" userId="S::vezin@fenelon-notredame.com::1a47f4e9-9123-4549-998a-6a63c62509e7" providerId="AD" clId="Web-{5C15B2BF-FFA9-458B-8997-666D4E10C199}" dt="2022-03-14T12:22:49.410" v="193" actId="1076"/>
          <ac:spMkLst>
            <pc:docMk/>
            <pc:sldMk cId="1780484155" sldId="269"/>
            <ac:spMk id="37" creationId="{A1385AA4-E88F-48CE-8A15-E36196E96D6C}"/>
          </ac:spMkLst>
        </pc:spChg>
        <pc:picChg chg="mod">
          <ac:chgData name="Mathilde VEZIN" userId="S::vezin@fenelon-notredame.com::1a47f4e9-9123-4549-998a-6a63c62509e7" providerId="AD" clId="Web-{5C15B2BF-FFA9-458B-8997-666D4E10C199}" dt="2022-03-14T12:23:53.334" v="230" actId="1076"/>
          <ac:picMkLst>
            <pc:docMk/>
            <pc:sldMk cId="1780484155" sldId="269"/>
            <ac:picMk id="5" creationId="{5D26F6F4-B54C-4785-9527-B4795C817414}"/>
          </ac:picMkLst>
        </pc:picChg>
      </pc:sldChg>
      <pc:sldChg chg="addSp delSp modSp new mod ord setBg">
        <pc:chgData name="Mathilde VEZIN" userId="S::vezin@fenelon-notredame.com::1a47f4e9-9123-4549-998a-6a63c62509e7" providerId="AD" clId="Web-{5C15B2BF-FFA9-458B-8997-666D4E10C199}" dt="2022-03-14T12:13:33.646" v="92" actId="1076"/>
        <pc:sldMkLst>
          <pc:docMk/>
          <pc:sldMk cId="2372640684" sldId="270"/>
        </pc:sldMkLst>
        <pc:spChg chg="add del">
          <ac:chgData name="Mathilde VEZIN" userId="S::vezin@fenelon-notredame.com::1a47f4e9-9123-4549-998a-6a63c62509e7" providerId="AD" clId="Web-{5C15B2BF-FFA9-458B-8997-666D4E10C199}" dt="2022-03-14T12:12:56.192" v="73"/>
          <ac:spMkLst>
            <pc:docMk/>
            <pc:sldMk cId="2372640684" sldId="270"/>
            <ac:spMk id="2" creationId="{935E82D8-EAE0-4783-8A3E-306630F021B2}"/>
          </ac:spMkLst>
        </pc:spChg>
        <pc:spChg chg="del">
          <ac:chgData name="Mathilde VEZIN" userId="S::vezin@fenelon-notredame.com::1a47f4e9-9123-4549-998a-6a63c62509e7" providerId="AD" clId="Web-{5C15B2BF-FFA9-458B-8997-666D4E10C199}" dt="2022-03-14T12:12:49.957" v="70"/>
          <ac:spMkLst>
            <pc:docMk/>
            <pc:sldMk cId="2372640684" sldId="270"/>
            <ac:spMk id="3" creationId="{E83914FD-8FD6-4C6D-9A9B-93F0619FAFD9}"/>
          </ac:spMkLst>
        </pc:spChg>
        <pc:spChg chg="add del">
          <ac:chgData name="Mathilde VEZIN" userId="S::vezin@fenelon-notredame.com::1a47f4e9-9123-4549-998a-6a63c62509e7" providerId="AD" clId="Web-{5C15B2BF-FFA9-458B-8997-666D4E10C199}" dt="2022-03-14T12:12:56.192" v="72"/>
          <ac:spMkLst>
            <pc:docMk/>
            <pc:sldMk cId="2372640684" sldId="270"/>
            <ac:spMk id="9" creationId="{42A4FC2C-047E-45A5-965D-8E1E3BF09BC6}"/>
          </ac:spMkLst>
        </pc:spChg>
        <pc:spChg chg="add">
          <ac:chgData name="Mathilde VEZIN" userId="S::vezin@fenelon-notredame.com::1a47f4e9-9123-4549-998a-6a63c62509e7" providerId="AD" clId="Web-{5C15B2BF-FFA9-458B-8997-666D4E10C199}" dt="2022-03-14T12:12:56.192" v="73"/>
          <ac:spMkLst>
            <pc:docMk/>
            <pc:sldMk cId="2372640684" sldId="270"/>
            <ac:spMk id="12" creationId="{87CC2527-562A-4F69-B487-4371E5B243E7}"/>
          </ac:spMkLst>
        </pc:spChg>
        <pc:spChg chg="add mod">
          <ac:chgData name="Mathilde VEZIN" userId="S::vezin@fenelon-notredame.com::1a47f4e9-9123-4549-998a-6a63c62509e7" providerId="AD" clId="Web-{5C15B2BF-FFA9-458B-8997-666D4E10C199}" dt="2022-03-14T12:13:33.646" v="92" actId="1076"/>
          <ac:spMkLst>
            <pc:docMk/>
            <pc:sldMk cId="2372640684" sldId="270"/>
            <ac:spMk id="13" creationId="{935E82D8-EAE0-4783-8A3E-306630F021B2}"/>
          </ac:spMkLst>
        </pc:spChg>
        <pc:picChg chg="add mod ord">
          <ac:chgData name="Mathilde VEZIN" userId="S::vezin@fenelon-notredame.com::1a47f4e9-9123-4549-998a-6a63c62509e7" providerId="AD" clId="Web-{5C15B2BF-FFA9-458B-8997-666D4E10C199}" dt="2022-03-14T12:12:56.192" v="73"/>
          <ac:picMkLst>
            <pc:docMk/>
            <pc:sldMk cId="2372640684" sldId="270"/>
            <ac:picMk id="4" creationId="{431C6272-EC25-402C-97CE-F0C586D043E6}"/>
          </ac:picMkLst>
        </pc:picChg>
        <pc:cxnChg chg="add">
          <ac:chgData name="Mathilde VEZIN" userId="S::vezin@fenelon-notredame.com::1a47f4e9-9123-4549-998a-6a63c62509e7" providerId="AD" clId="Web-{5C15B2BF-FFA9-458B-8997-666D4E10C199}" dt="2022-03-14T12:12:56.192" v="73"/>
          <ac:cxnSpMkLst>
            <pc:docMk/>
            <pc:sldMk cId="2372640684" sldId="270"/>
            <ac:cxnSpMk id="11" creationId="{BCDAEC91-5BCE-4B55-9CC0-43EF94CB734B}"/>
          </ac:cxnSpMkLst>
        </pc:cxnChg>
      </pc:sldChg>
      <pc:sldChg chg="addSp delSp modSp new mod setBg">
        <pc:chgData name="Mathilde VEZIN" userId="S::vezin@fenelon-notredame.com::1a47f4e9-9123-4549-998a-6a63c62509e7" providerId="AD" clId="Web-{5C15B2BF-FFA9-458B-8997-666D4E10C199}" dt="2022-03-14T12:19:54.031" v="168" actId="20577"/>
        <pc:sldMkLst>
          <pc:docMk/>
          <pc:sldMk cId="1023581016" sldId="271"/>
        </pc:sldMkLst>
        <pc:spChg chg="mod ord">
          <ac:chgData name="Mathilde VEZIN" userId="S::vezin@fenelon-notredame.com::1a47f4e9-9123-4549-998a-6a63c62509e7" providerId="AD" clId="Web-{5C15B2BF-FFA9-458B-8997-666D4E10C199}" dt="2022-03-14T12:19:54.031" v="168" actId="20577"/>
          <ac:spMkLst>
            <pc:docMk/>
            <pc:sldMk cId="1023581016" sldId="271"/>
            <ac:spMk id="2" creationId="{2F453964-6105-412A-823E-08F74F226A80}"/>
          </ac:spMkLst>
        </pc:spChg>
        <pc:spChg chg="del">
          <ac:chgData name="Mathilde VEZIN" userId="S::vezin@fenelon-notredame.com::1a47f4e9-9123-4549-998a-6a63c62509e7" providerId="AD" clId="Web-{5C15B2BF-FFA9-458B-8997-666D4E10C199}" dt="2022-03-14T12:19:22.358" v="153"/>
          <ac:spMkLst>
            <pc:docMk/>
            <pc:sldMk cId="1023581016" sldId="271"/>
            <ac:spMk id="3" creationId="{BD18B581-0470-42A4-9899-39A2394B8733}"/>
          </ac:spMkLst>
        </pc:spChg>
        <pc:spChg chg="add">
          <ac:chgData name="Mathilde VEZIN" userId="S::vezin@fenelon-notredame.com::1a47f4e9-9123-4549-998a-6a63c62509e7" providerId="AD" clId="Web-{5C15B2BF-FFA9-458B-8997-666D4E10C199}" dt="2022-03-14T12:19:26.186" v="154"/>
          <ac:spMkLst>
            <pc:docMk/>
            <pc:sldMk cId="1023581016" sldId="271"/>
            <ac:spMk id="9" creationId="{37C89E4B-3C9F-44B9-8B86-D9E3D112D8EC}"/>
          </ac:spMkLst>
        </pc:spChg>
        <pc:picChg chg="add mod ord">
          <ac:chgData name="Mathilde VEZIN" userId="S::vezin@fenelon-notredame.com::1a47f4e9-9123-4549-998a-6a63c62509e7" providerId="AD" clId="Web-{5C15B2BF-FFA9-458B-8997-666D4E10C199}" dt="2022-03-14T12:19:26.186" v="154"/>
          <ac:picMkLst>
            <pc:docMk/>
            <pc:sldMk cId="1023581016" sldId="271"/>
            <ac:picMk id="4" creationId="{295F0561-446A-40F4-8DC7-C2D210498134}"/>
          </ac:picMkLst>
        </pc:picChg>
        <pc:cxnChg chg="add">
          <ac:chgData name="Mathilde VEZIN" userId="S::vezin@fenelon-notredame.com::1a47f4e9-9123-4549-998a-6a63c62509e7" providerId="AD" clId="Web-{5C15B2BF-FFA9-458B-8997-666D4E10C199}" dt="2022-03-14T12:19:26.186" v="154"/>
          <ac:cxnSpMkLst>
            <pc:docMk/>
            <pc:sldMk cId="1023581016" sldId="271"/>
            <ac:cxnSpMk id="11" creationId="{AA2EAA10-076F-46BD-8F0F-B9A2FB77A85C}"/>
          </ac:cxnSpMkLst>
        </pc:cxnChg>
        <pc:cxnChg chg="add">
          <ac:chgData name="Mathilde VEZIN" userId="S::vezin@fenelon-notredame.com::1a47f4e9-9123-4549-998a-6a63c62509e7" providerId="AD" clId="Web-{5C15B2BF-FFA9-458B-8997-666D4E10C199}" dt="2022-03-14T12:19:26.186" v="154"/>
          <ac:cxnSpMkLst>
            <pc:docMk/>
            <pc:sldMk cId="1023581016" sldId="271"/>
            <ac:cxnSpMk id="13" creationId="{D891E407-403B-4764-86C9-33A56D3BCAA3}"/>
          </ac:cxnSpMkLst>
        </pc:cxnChg>
      </pc:sldChg>
    </pc:docChg>
  </pc:docChgLst>
  <pc:docChgLst>
    <pc:chgData name="Juliette DUCLOUX" userId="S::ducloux@fenelon-notredame.com::4cbaeeaf-bcf1-4005-906b-121ebe50312e" providerId="AD" clId="Web-{0B9691B6-B3B9-4B0E-8668-8EF5D9EF6494}"/>
    <pc:docChg chg="delSld modSld">
      <pc:chgData name="Juliette DUCLOUX" userId="S::ducloux@fenelon-notredame.com::4cbaeeaf-bcf1-4005-906b-121ebe50312e" providerId="AD" clId="Web-{0B9691B6-B3B9-4B0E-8668-8EF5D9EF6494}" dt="2022-03-07T12:38:31.359" v="146" actId="1076"/>
      <pc:docMkLst>
        <pc:docMk/>
      </pc:docMkLst>
      <pc:sldChg chg="modSp">
        <pc:chgData name="Juliette DUCLOUX" userId="S::ducloux@fenelon-notredame.com::4cbaeeaf-bcf1-4005-906b-121ebe50312e" providerId="AD" clId="Web-{0B9691B6-B3B9-4B0E-8668-8EF5D9EF6494}" dt="2022-03-07T12:28:01.438" v="86" actId="1076"/>
        <pc:sldMkLst>
          <pc:docMk/>
          <pc:sldMk cId="1861155128" sldId="259"/>
        </pc:sldMkLst>
        <pc:graphicFrameChg chg="mod">
          <ac:chgData name="Juliette DUCLOUX" userId="S::ducloux@fenelon-notredame.com::4cbaeeaf-bcf1-4005-906b-121ebe50312e" providerId="AD" clId="Web-{0B9691B6-B3B9-4B0E-8668-8EF5D9EF6494}" dt="2022-03-07T12:28:01.438" v="86" actId="1076"/>
          <ac:graphicFrameMkLst>
            <pc:docMk/>
            <pc:sldMk cId="1861155128" sldId="259"/>
            <ac:graphicFrameMk id="673" creationId="{315CD020-E12E-4D66-A0AE-7B3BB17E4F88}"/>
          </ac:graphicFrameMkLst>
        </pc:graphicFrameChg>
      </pc:sldChg>
      <pc:sldChg chg="modSp">
        <pc:chgData name="Juliette DUCLOUX" userId="S::ducloux@fenelon-notredame.com::4cbaeeaf-bcf1-4005-906b-121ebe50312e" providerId="AD" clId="Web-{0B9691B6-B3B9-4B0E-8668-8EF5D9EF6494}" dt="2022-03-07T12:27:17.156" v="83" actId="20577"/>
        <pc:sldMkLst>
          <pc:docMk/>
          <pc:sldMk cId="828766223" sldId="261"/>
        </pc:sldMkLst>
        <pc:graphicFrameChg chg="modGraphic">
          <ac:chgData name="Juliette DUCLOUX" userId="S::ducloux@fenelon-notredame.com::4cbaeeaf-bcf1-4005-906b-121ebe50312e" providerId="AD" clId="Web-{0B9691B6-B3B9-4B0E-8668-8EF5D9EF6494}" dt="2022-03-07T12:27:17.156" v="83" actId="20577"/>
          <ac:graphicFrameMkLst>
            <pc:docMk/>
            <pc:sldMk cId="828766223" sldId="261"/>
            <ac:graphicFrameMk id="2" creationId="{1E06B935-7134-4F03-A52E-AE6B5AA679A6}"/>
          </ac:graphicFrameMkLst>
        </pc:graphicFrameChg>
      </pc:sldChg>
      <pc:sldChg chg="modSp">
        <pc:chgData name="Juliette DUCLOUX" userId="S::ducloux@fenelon-notredame.com::4cbaeeaf-bcf1-4005-906b-121ebe50312e" providerId="AD" clId="Web-{0B9691B6-B3B9-4B0E-8668-8EF5D9EF6494}" dt="2022-03-07T12:22:25.915" v="70" actId="20577"/>
        <pc:sldMkLst>
          <pc:docMk/>
          <pc:sldMk cId="2626265341" sldId="263"/>
        </pc:sldMkLst>
        <pc:graphicFrameChg chg="mod modGraphic">
          <ac:chgData name="Juliette DUCLOUX" userId="S::ducloux@fenelon-notredame.com::4cbaeeaf-bcf1-4005-906b-121ebe50312e" providerId="AD" clId="Web-{0B9691B6-B3B9-4B0E-8668-8EF5D9EF6494}" dt="2022-03-07T12:19:29.192" v="64" actId="20577"/>
          <ac:graphicFrameMkLst>
            <pc:docMk/>
            <pc:sldMk cId="2626265341" sldId="263"/>
            <ac:graphicFrameMk id="4" creationId="{A7B7EC18-A51A-40B2-A4D4-9354A5B5063E}"/>
          </ac:graphicFrameMkLst>
        </pc:graphicFrameChg>
        <pc:graphicFrameChg chg="modGraphic">
          <ac:chgData name="Juliette DUCLOUX" userId="S::ducloux@fenelon-notredame.com::4cbaeeaf-bcf1-4005-906b-121ebe50312e" providerId="AD" clId="Web-{0B9691B6-B3B9-4B0E-8668-8EF5D9EF6494}" dt="2022-03-07T12:22:25.915" v="70" actId="20577"/>
          <ac:graphicFrameMkLst>
            <pc:docMk/>
            <pc:sldMk cId="2626265341" sldId="263"/>
            <ac:graphicFrameMk id="622" creationId="{7A01618B-8FC8-42CD-93E3-12371DAAA3E8}"/>
          </ac:graphicFrameMkLst>
        </pc:graphicFrameChg>
      </pc:sldChg>
      <pc:sldChg chg="addSp delSp modSp mod setBg">
        <pc:chgData name="Juliette DUCLOUX" userId="S::ducloux@fenelon-notredame.com::4cbaeeaf-bcf1-4005-906b-121ebe50312e" providerId="AD" clId="Web-{0B9691B6-B3B9-4B0E-8668-8EF5D9EF6494}" dt="2022-03-07T12:38:31.359" v="146" actId="1076"/>
        <pc:sldMkLst>
          <pc:docMk/>
          <pc:sldMk cId="1710754306" sldId="264"/>
        </pc:sldMkLst>
        <pc:spChg chg="add mod">
          <ac:chgData name="Juliette DUCLOUX" userId="S::ducloux@fenelon-notredame.com::4cbaeeaf-bcf1-4005-906b-121ebe50312e" providerId="AD" clId="Web-{0B9691B6-B3B9-4B0E-8668-8EF5D9EF6494}" dt="2022-03-07T12:38:31.359" v="146" actId="1076"/>
          <ac:spMkLst>
            <pc:docMk/>
            <pc:sldMk cId="1710754306" sldId="264"/>
            <ac:spMk id="2" creationId="{E84ECD2B-ABE0-4EC9-98B5-4E615034D5AE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7:13.232" v="118"/>
          <ac:spMkLst>
            <pc:docMk/>
            <pc:sldMk cId="1710754306" sldId="264"/>
            <ac:spMk id="7" creationId="{7C1E5815-D54C-487F-A054-6D4930ADE3DF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7:13.232" v="118"/>
          <ac:spMkLst>
            <pc:docMk/>
            <pc:sldMk cId="1710754306" sldId="264"/>
            <ac:spMk id="8" creationId="{736F0DFD-0954-464F-BF12-DD2E6F6E0380}"/>
          </ac:spMkLst>
        </pc:spChg>
        <pc:picChg chg="mod">
          <ac:chgData name="Juliette DUCLOUX" userId="S::ducloux@fenelon-notredame.com::4cbaeeaf-bcf1-4005-906b-121ebe50312e" providerId="AD" clId="Web-{0B9691B6-B3B9-4B0E-8668-8EF5D9EF6494}" dt="2022-03-07T12:37:13.232" v="119"/>
          <ac:picMkLst>
            <pc:docMk/>
            <pc:sldMk cId="1710754306" sldId="264"/>
            <ac:picMk id="5" creationId="{9E068098-8BAB-413F-8B70-DE06CB73AD60}"/>
          </ac:picMkLst>
        </pc:picChg>
      </pc:sldChg>
      <pc:sldChg chg="addSp delSp modSp del mod setBg setClrOvrMap">
        <pc:chgData name="Juliette DUCLOUX" userId="S::ducloux@fenelon-notredame.com::4cbaeeaf-bcf1-4005-906b-121ebe50312e" providerId="AD" clId="Web-{0B9691B6-B3B9-4B0E-8668-8EF5D9EF6494}" dt="2022-03-07T12:36:58.810" v="116"/>
        <pc:sldMkLst>
          <pc:docMk/>
          <pc:sldMk cId="2815560332" sldId="266"/>
        </pc:sldMkLst>
        <pc:spChg chg="add">
          <ac:chgData name="Juliette DUCLOUX" userId="S::ducloux@fenelon-notredame.com::4cbaeeaf-bcf1-4005-906b-121ebe50312e" providerId="AD" clId="Web-{0B9691B6-B3B9-4B0E-8668-8EF5D9EF6494}" dt="2022-03-07T12:35:04.214" v="112"/>
          <ac:spMkLst>
            <pc:docMk/>
            <pc:sldMk cId="2815560332" sldId="266"/>
            <ac:spMk id="2" creationId="{51E3458F-C1A8-4AB5-B342-038522AA5038}"/>
          </ac:spMkLst>
        </pc:spChg>
        <pc:spChg chg="mod ord">
          <ac:chgData name="Juliette DUCLOUX" userId="S::ducloux@fenelon-notredame.com::4cbaeeaf-bcf1-4005-906b-121ebe50312e" providerId="AD" clId="Web-{0B9691B6-B3B9-4B0E-8668-8EF5D9EF6494}" dt="2022-03-07T12:36:40.872" v="115" actId="14100"/>
          <ac:spMkLst>
            <pc:docMk/>
            <pc:sldMk cId="2815560332" sldId="266"/>
            <ac:spMk id="3" creationId="{EF9564B5-D1D2-444C-BC7A-C14956EA59FB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4"/>
          <ac:spMkLst>
            <pc:docMk/>
            <pc:sldMk cId="2815560332" sldId="266"/>
            <ac:spMk id="23" creationId="{EE1FC7B4-E4A7-4452-B413-1A623E3A7230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4"/>
          <ac:spMkLst>
            <pc:docMk/>
            <pc:sldMk cId="2815560332" sldId="266"/>
            <ac:spMk id="24" creationId="{E0709AF0-24F0-4486-B189-BE6386BDB198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4"/>
          <ac:spMkLst>
            <pc:docMk/>
            <pc:sldMk cId="2815560332" sldId="266"/>
            <ac:spMk id="25" creationId="{FBE3B62F-5853-4A3C-B050-6186351A7176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3"/>
          <ac:spMkLst>
            <pc:docMk/>
            <pc:sldMk cId="2815560332" sldId="266"/>
            <ac:spMk id="30" creationId="{2EB492CD-616E-47F8-933B-5E2D952A0593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3"/>
          <ac:spMkLst>
            <pc:docMk/>
            <pc:sldMk cId="2815560332" sldId="266"/>
            <ac:spMk id="32" creationId="{59383CF9-23B5-4335-9B21-1791C4CF1C75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3:09.320" v="93"/>
          <ac:spMkLst>
            <pc:docMk/>
            <pc:sldMk cId="2815560332" sldId="266"/>
            <ac:spMk id="34" creationId="{0007FE00-9498-4706-B255-6437B0252C02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4:13.416" v="102"/>
          <ac:spMkLst>
            <pc:docMk/>
            <pc:sldMk cId="2815560332" sldId="266"/>
            <ac:spMk id="36" creationId="{5E39A796-BE83-48B1-B33F-35C4A32AAB57}"/>
          </ac:spMkLst>
        </pc:spChg>
        <pc:spChg chg="add del">
          <ac:chgData name="Juliette DUCLOUX" userId="S::ducloux@fenelon-notredame.com::4cbaeeaf-bcf1-4005-906b-121ebe50312e" providerId="AD" clId="Web-{0B9691B6-B3B9-4B0E-8668-8EF5D9EF6494}" dt="2022-03-07T12:34:13.416" v="102"/>
          <ac:spMkLst>
            <pc:docMk/>
            <pc:sldMk cId="2815560332" sldId="266"/>
            <ac:spMk id="37" creationId="{72F84B47-E267-4194-8194-831DB7B5547F}"/>
          </ac:spMkLst>
        </pc:spChg>
        <pc:spChg chg="add">
          <ac:chgData name="Juliette DUCLOUX" userId="S::ducloux@fenelon-notredame.com::4cbaeeaf-bcf1-4005-906b-121ebe50312e" providerId="AD" clId="Web-{0B9691B6-B3B9-4B0E-8668-8EF5D9EF6494}" dt="2022-03-07T12:34:13.416" v="102"/>
          <ac:spMkLst>
            <pc:docMk/>
            <pc:sldMk cId="2815560332" sldId="266"/>
            <ac:spMk id="42" creationId="{2EB492CD-616E-47F8-933B-5E2D952A0593}"/>
          </ac:spMkLst>
        </pc:spChg>
        <pc:spChg chg="add">
          <ac:chgData name="Juliette DUCLOUX" userId="S::ducloux@fenelon-notredame.com::4cbaeeaf-bcf1-4005-906b-121ebe50312e" providerId="AD" clId="Web-{0B9691B6-B3B9-4B0E-8668-8EF5D9EF6494}" dt="2022-03-07T12:34:13.416" v="102"/>
          <ac:spMkLst>
            <pc:docMk/>
            <pc:sldMk cId="2815560332" sldId="266"/>
            <ac:spMk id="44" creationId="{59383CF9-23B5-4335-9B21-1791C4CF1C75}"/>
          </ac:spMkLst>
        </pc:spChg>
        <pc:spChg chg="add">
          <ac:chgData name="Juliette DUCLOUX" userId="S::ducloux@fenelon-notredame.com::4cbaeeaf-bcf1-4005-906b-121ebe50312e" providerId="AD" clId="Web-{0B9691B6-B3B9-4B0E-8668-8EF5D9EF6494}" dt="2022-03-07T12:34:13.416" v="102"/>
          <ac:spMkLst>
            <pc:docMk/>
            <pc:sldMk cId="2815560332" sldId="266"/>
            <ac:spMk id="46" creationId="{0007FE00-9498-4706-B255-6437B0252C02}"/>
          </ac:spMkLst>
        </pc:spChg>
        <pc:picChg chg="mod">
          <ac:chgData name="Juliette DUCLOUX" userId="S::ducloux@fenelon-notredame.com::4cbaeeaf-bcf1-4005-906b-121ebe50312e" providerId="AD" clId="Web-{0B9691B6-B3B9-4B0E-8668-8EF5D9EF6494}" dt="2022-03-07T12:34:55.526" v="109" actId="1076"/>
          <ac:picMkLst>
            <pc:docMk/>
            <pc:sldMk cId="2815560332" sldId="266"/>
            <ac:picMk id="4" creationId="{2F1FBCD0-AA68-4852-A07B-E2EFE4FEB1E2}"/>
          </ac:picMkLst>
        </pc:picChg>
      </pc:sldChg>
      <pc:sldChg chg="modSp">
        <pc:chgData name="Juliette DUCLOUX" userId="S::ducloux@fenelon-notredame.com::4cbaeeaf-bcf1-4005-906b-121ebe50312e" providerId="AD" clId="Web-{0B9691B6-B3B9-4B0E-8668-8EF5D9EF6494}" dt="2022-03-07T12:32:26.851" v="91"/>
        <pc:sldMkLst>
          <pc:docMk/>
          <pc:sldMk cId="1780484155" sldId="269"/>
        </pc:sldMkLst>
        <pc:picChg chg="mod ord">
          <ac:chgData name="Juliette DUCLOUX" userId="S::ducloux@fenelon-notredame.com::4cbaeeaf-bcf1-4005-906b-121ebe50312e" providerId="AD" clId="Web-{0B9691B6-B3B9-4B0E-8668-8EF5D9EF6494}" dt="2022-03-07T12:32:26.851" v="91"/>
          <ac:picMkLst>
            <pc:docMk/>
            <pc:sldMk cId="1780484155" sldId="269"/>
            <ac:picMk id="5" creationId="{5D26F6F4-B54C-4785-9527-B4795C817414}"/>
          </ac:picMkLst>
        </pc:picChg>
      </pc:sldChg>
    </pc:docChg>
  </pc:docChgLst>
  <pc:docChgLst>
    <pc:chgData name="Mathilde VEZIN" userId="S::vezin@fenelon-notredame.com::1a47f4e9-9123-4549-998a-6a63c62509e7" providerId="AD" clId="Web-{33A4DF36-66FA-466E-BC1D-03654B9CE657}"/>
    <pc:docChg chg="delSld modSld sldOrd modMainMaster">
      <pc:chgData name="Mathilde VEZIN" userId="S::vezin@fenelon-notredame.com::1a47f4e9-9123-4549-998a-6a63c62509e7" providerId="AD" clId="Web-{33A4DF36-66FA-466E-BC1D-03654B9CE657}" dt="2022-02-28T12:49:16.452" v="476" actId="1076"/>
      <pc:docMkLst>
        <pc:docMk/>
      </pc:docMkLst>
      <pc:sldChg chg="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3784089036" sldId="256"/>
        </pc:sldMkLst>
      </pc:sldChg>
      <pc:sldChg chg="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1012553663" sldId="257"/>
        </pc:sldMkLst>
      </pc:sldChg>
      <pc:sldChg chg="addSp delSp modSp mod setClrOvrMap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2621009045" sldId="258"/>
        </pc:sldMkLst>
        <pc:spChg chg="del">
          <ac:chgData name="Mathilde VEZIN" userId="S::vezin@fenelon-notredame.com::1a47f4e9-9123-4549-998a-6a63c62509e7" providerId="AD" clId="Web-{33A4DF36-66FA-466E-BC1D-03654B9CE657}" dt="2022-02-28T12:35:01.712" v="337"/>
          <ac:spMkLst>
            <pc:docMk/>
            <pc:sldMk cId="2621009045" sldId="258"/>
            <ac:spMk id="19" creationId="{9228552E-C8B1-4A80-8448-0787CE0FC704}"/>
          </ac:spMkLst>
        </pc:spChg>
        <pc:spChg chg="add">
          <ac:chgData name="Mathilde VEZIN" userId="S::vezin@fenelon-notredame.com::1a47f4e9-9123-4549-998a-6a63c62509e7" providerId="AD" clId="Web-{33A4DF36-66FA-466E-BC1D-03654B9CE657}" dt="2022-02-28T12:35:01.712" v="337"/>
          <ac:spMkLst>
            <pc:docMk/>
            <pc:sldMk cId="2621009045" sldId="258"/>
            <ac:spMk id="24" creationId="{42A4FC2C-047E-45A5-965D-8E1E3BF09BC6}"/>
          </ac:spMkLst>
        </pc:spChg>
        <pc:picChg chg="mod">
          <ac:chgData name="Mathilde VEZIN" userId="S::vezin@fenelon-notredame.com::1a47f4e9-9123-4549-998a-6a63c62509e7" providerId="AD" clId="Web-{33A4DF36-66FA-466E-BC1D-03654B9CE657}" dt="2022-02-28T12:35:01.712" v="337"/>
          <ac:picMkLst>
            <pc:docMk/>
            <pc:sldMk cId="2621009045" sldId="258"/>
            <ac:picMk id="4" creationId="{11F2C487-51C2-41EF-8162-20FE5D8E0DA7}"/>
          </ac:picMkLst>
        </pc:picChg>
      </pc:sldChg>
      <pc:sldChg chg="addSp delSp modSp mod">
        <pc:chgData name="Mathilde VEZIN" userId="S::vezin@fenelon-notredame.com::1a47f4e9-9123-4549-998a-6a63c62509e7" providerId="AD" clId="Web-{33A4DF36-66FA-466E-BC1D-03654B9CE657}" dt="2022-02-28T12:49:16.452" v="476" actId="1076"/>
        <pc:sldMkLst>
          <pc:docMk/>
          <pc:sldMk cId="1861155128" sldId="259"/>
        </pc:sldMkLst>
        <pc:spChg chg="del">
          <ac:chgData name="Mathilde VEZIN" userId="S::vezin@fenelon-notredame.com::1a47f4e9-9123-4549-998a-6a63c62509e7" providerId="AD" clId="Web-{33A4DF36-66FA-466E-BC1D-03654B9CE657}" dt="2022-02-28T12:42:43.208" v="377"/>
          <ac:spMkLst>
            <pc:docMk/>
            <pc:sldMk cId="1861155128" sldId="259"/>
            <ac:spMk id="2" creationId="{BA4A2502-665E-4C86-9EC7-B7E3726B294B}"/>
          </ac:spMkLst>
        </pc:spChg>
        <pc:graphicFrameChg chg="del modGraphic">
          <ac:chgData name="Mathilde VEZIN" userId="S::vezin@fenelon-notredame.com::1a47f4e9-9123-4549-998a-6a63c62509e7" providerId="AD" clId="Web-{33A4DF36-66FA-466E-BC1D-03654B9CE657}" dt="2022-02-28T12:42:40.208" v="376"/>
          <ac:graphicFrameMkLst>
            <pc:docMk/>
            <pc:sldMk cId="1861155128" sldId="259"/>
            <ac:graphicFrameMk id="254" creationId="{E0AB1A8B-C3C9-438A-B8EE-1DBB767AC887}"/>
          </ac:graphicFrameMkLst>
        </pc:graphicFrameChg>
        <pc:graphicFrameChg chg="add mod modGraphic">
          <ac:chgData name="Mathilde VEZIN" userId="S::vezin@fenelon-notredame.com::1a47f4e9-9123-4549-998a-6a63c62509e7" providerId="AD" clId="Web-{33A4DF36-66FA-466E-BC1D-03654B9CE657}" dt="2022-02-28T12:49:16.452" v="476" actId="1076"/>
          <ac:graphicFrameMkLst>
            <pc:docMk/>
            <pc:sldMk cId="1861155128" sldId="259"/>
            <ac:graphicFrameMk id="673" creationId="{315CD020-E12E-4D66-A0AE-7B3BB17E4F88}"/>
          </ac:graphicFrameMkLst>
        </pc:graphicFrameChg>
        <pc:picChg chg="mod">
          <ac:chgData name="Mathilde VEZIN" userId="S::vezin@fenelon-notredame.com::1a47f4e9-9123-4549-998a-6a63c62509e7" providerId="AD" clId="Web-{33A4DF36-66FA-466E-BC1D-03654B9CE657}" dt="2022-02-28T12:42:51.802" v="378" actId="1076"/>
          <ac:picMkLst>
            <pc:docMk/>
            <pc:sldMk cId="1861155128" sldId="259"/>
            <ac:picMk id="4" creationId="{3A2ECF7B-BC0A-48F3-A2E0-8F66B290CB22}"/>
          </ac:picMkLst>
        </pc:picChg>
      </pc:sldChg>
      <pc:sldChg chg="delSp modSp del">
        <pc:chgData name="Mathilde VEZIN" userId="S::vezin@fenelon-notredame.com::1a47f4e9-9123-4549-998a-6a63c62509e7" providerId="AD" clId="Web-{33A4DF36-66FA-466E-BC1D-03654B9CE657}" dt="2022-02-28T12:19:53.237" v="118"/>
        <pc:sldMkLst>
          <pc:docMk/>
          <pc:sldMk cId="3571955522" sldId="260"/>
        </pc:sldMkLst>
        <pc:picChg chg="del mod">
          <ac:chgData name="Mathilde VEZIN" userId="S::vezin@fenelon-notredame.com::1a47f4e9-9123-4549-998a-6a63c62509e7" providerId="AD" clId="Web-{33A4DF36-66FA-466E-BC1D-03654B9CE657}" dt="2022-02-28T12:19:21.330" v="109"/>
          <ac:picMkLst>
            <pc:docMk/>
            <pc:sldMk cId="3571955522" sldId="260"/>
            <ac:picMk id="4" creationId="{07F769AE-A527-4E50-806D-2C48EA19A6D5}"/>
          </ac:picMkLst>
        </pc:picChg>
      </pc:sldChg>
      <pc:sldChg chg="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828766223" sldId="261"/>
        </pc:sldMkLst>
      </pc:sldChg>
      <pc:sldChg chg="mod or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2634496959" sldId="262"/>
        </pc:sldMkLst>
      </pc:sldChg>
      <pc:sldChg chg="addSp delSp modSp 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2626265341" sldId="263"/>
        </pc:sldMkLst>
        <pc:spChg chg="mod">
          <ac:chgData name="Mathilde VEZIN" userId="S::vezin@fenelon-notredame.com::1a47f4e9-9123-4549-998a-6a63c62509e7" providerId="AD" clId="Web-{33A4DF36-66FA-466E-BC1D-03654B9CE657}" dt="2022-02-28T12:17:41.750" v="104" actId="1076"/>
          <ac:spMkLst>
            <pc:docMk/>
            <pc:sldMk cId="2626265341" sldId="263"/>
            <ac:spMk id="2" creationId="{F2BE7A64-4A03-4458-9F78-A6F1A6FC2403}"/>
          </ac:spMkLst>
        </pc:spChg>
        <pc:spChg chg="del mod">
          <ac:chgData name="Mathilde VEZIN" userId="S::vezin@fenelon-notredame.com::1a47f4e9-9123-4549-998a-6a63c62509e7" providerId="AD" clId="Web-{33A4DF36-66FA-466E-BC1D-03654B9CE657}" dt="2022-02-28T12:10:58.615" v="2"/>
          <ac:spMkLst>
            <pc:docMk/>
            <pc:sldMk cId="2626265341" sldId="263"/>
            <ac:spMk id="3" creationId="{FC926DB3-DA72-4D4E-A4FB-863F6D6CA0F7}"/>
          </ac:spMkLst>
        </pc:spChg>
        <pc:graphicFrameChg chg="add mod ord modGraphic">
          <ac:chgData name="Mathilde VEZIN" userId="S::vezin@fenelon-notredame.com::1a47f4e9-9123-4549-998a-6a63c62509e7" providerId="AD" clId="Web-{33A4DF36-66FA-466E-BC1D-03654B9CE657}" dt="2022-02-28T12:17:33.359" v="103" actId="1076"/>
          <ac:graphicFrameMkLst>
            <pc:docMk/>
            <pc:sldMk cId="2626265341" sldId="263"/>
            <ac:graphicFrameMk id="4" creationId="{A7B7EC18-A51A-40B2-A4D4-9354A5B5063E}"/>
          </ac:graphicFrameMkLst>
        </pc:graphicFrameChg>
        <pc:graphicFrameChg chg="add mod modGraphic">
          <ac:chgData name="Mathilde VEZIN" userId="S::vezin@fenelon-notredame.com::1a47f4e9-9123-4549-998a-6a63c62509e7" providerId="AD" clId="Web-{33A4DF36-66FA-466E-BC1D-03654B9CE657}" dt="2022-02-28T12:16:35.451" v="95" actId="1076"/>
          <ac:graphicFrameMkLst>
            <pc:docMk/>
            <pc:sldMk cId="2626265341" sldId="263"/>
            <ac:graphicFrameMk id="622" creationId="{7A01618B-8FC8-42CD-93E3-12371DAAA3E8}"/>
          </ac:graphicFrameMkLst>
        </pc:graphicFrameChg>
      </pc:sldChg>
      <pc:sldChg chg="addSp delSp modSp mod ord setClrOvrMap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1710754306" sldId="264"/>
        </pc:sldMkLst>
        <pc:spChg chg="add del">
          <ac:chgData name="Mathilde VEZIN" userId="S::vezin@fenelon-notredame.com::1a47f4e9-9123-4549-998a-6a63c62509e7" providerId="AD" clId="Web-{33A4DF36-66FA-466E-BC1D-03654B9CE657}" dt="2022-02-28T12:32:23.365" v="301"/>
          <ac:spMkLst>
            <pc:docMk/>
            <pc:sldMk cId="1710754306" sldId="264"/>
            <ac:spMk id="2" creationId="{945D1761-1547-41DD-8F46-A0F25BF4D581}"/>
          </ac:spMkLst>
        </pc:spChg>
        <pc:spChg chg="add del mod">
          <ac:chgData name="Mathilde VEZIN" userId="S::vezin@fenelon-notredame.com::1a47f4e9-9123-4549-998a-6a63c62509e7" providerId="AD" clId="Web-{33A4DF36-66FA-466E-BC1D-03654B9CE657}" dt="2022-02-28T12:33:58.773" v="330"/>
          <ac:spMkLst>
            <pc:docMk/>
            <pc:sldMk cId="1710754306" sldId="264"/>
            <ac:spMk id="4" creationId="{1038A074-EBBA-47BD-9272-193E0EE6B7FF}"/>
          </ac:spMkLst>
        </pc:spChg>
        <pc:spChg chg="del">
          <ac:chgData name="Mathilde VEZIN" userId="S::vezin@fenelon-notredame.com::1a47f4e9-9123-4549-998a-6a63c62509e7" providerId="AD" clId="Web-{33A4DF36-66FA-466E-BC1D-03654B9CE657}" dt="2022-02-28T12:34:07.336" v="332"/>
          <ac:spMkLst>
            <pc:docMk/>
            <pc:sldMk cId="1710754306" sldId="264"/>
            <ac:spMk id="104" creationId="{9228552E-C8B1-4A80-8448-0787CE0FC704}"/>
          </ac:spMkLst>
        </pc:spChg>
        <pc:spChg chg="add">
          <ac:chgData name="Mathilde VEZIN" userId="S::vezin@fenelon-notredame.com::1a47f4e9-9123-4549-998a-6a63c62509e7" providerId="AD" clId="Web-{33A4DF36-66FA-466E-BC1D-03654B9CE657}" dt="2022-02-28T12:34:07.336" v="332"/>
          <ac:spMkLst>
            <pc:docMk/>
            <pc:sldMk cId="1710754306" sldId="264"/>
            <ac:spMk id="109" creationId="{42A4FC2C-047E-45A5-965D-8E1E3BF09BC6}"/>
          </ac:spMkLst>
        </pc:spChg>
        <pc:spChg chg="del mod">
          <ac:chgData name="Mathilde VEZIN" userId="S::vezin@fenelon-notredame.com::1a47f4e9-9123-4549-998a-6a63c62509e7" providerId="AD" clId="Web-{33A4DF36-66FA-466E-BC1D-03654B9CE657}" dt="2022-02-28T12:33:56.179" v="329"/>
          <ac:spMkLst>
            <pc:docMk/>
            <pc:sldMk cId="1710754306" sldId="264"/>
            <ac:spMk id="1059" creationId="{C7E8D8CE-5FD7-439D-AF3A-5CC079E9AC48}"/>
          </ac:spMkLst>
        </pc:spChg>
        <pc:picChg chg="add mod ord">
          <ac:chgData name="Mathilde VEZIN" userId="S::vezin@fenelon-notredame.com::1a47f4e9-9123-4549-998a-6a63c62509e7" providerId="AD" clId="Web-{33A4DF36-66FA-466E-BC1D-03654B9CE657}" dt="2022-02-28T12:34:07.336" v="332"/>
          <ac:picMkLst>
            <pc:docMk/>
            <pc:sldMk cId="1710754306" sldId="264"/>
            <ac:picMk id="5" creationId="{9E068098-8BAB-413F-8B70-DE06CB73AD60}"/>
          </ac:picMkLst>
        </pc:picChg>
        <pc:picChg chg="del mod">
          <ac:chgData name="Mathilde VEZIN" userId="S::vezin@fenelon-notredame.com::1a47f4e9-9123-4549-998a-6a63c62509e7" providerId="AD" clId="Web-{33A4DF36-66FA-466E-BC1D-03654B9CE657}" dt="2022-02-28T12:19:37.237" v="114"/>
          <ac:picMkLst>
            <pc:docMk/>
            <pc:sldMk cId="1710754306" sldId="264"/>
            <ac:picMk id="13" creationId="{9AF5712B-08C2-4F87-BDFD-4B20E12AA6A0}"/>
          </ac:picMkLst>
        </pc:picChg>
      </pc:sldChg>
      <pc:sldChg chg="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1076944665" sldId="265"/>
        </pc:sldMkLst>
      </pc:sldChg>
      <pc:sldChg chg="modSp mod">
        <pc:chgData name="Mathilde VEZIN" userId="S::vezin@fenelon-notredame.com::1a47f4e9-9123-4549-998a-6a63c62509e7" providerId="AD" clId="Web-{33A4DF36-66FA-466E-BC1D-03654B9CE657}" dt="2022-02-28T12:38:44.421" v="359"/>
        <pc:sldMkLst>
          <pc:docMk/>
          <pc:sldMk cId="2815560332" sldId="266"/>
        </pc:sldMkLst>
        <pc:spChg chg="mod">
          <ac:chgData name="Mathilde VEZIN" userId="S::vezin@fenelon-notredame.com::1a47f4e9-9123-4549-998a-6a63c62509e7" providerId="AD" clId="Web-{33A4DF36-66FA-466E-BC1D-03654B9CE657}" dt="2022-02-28T12:31:45.082" v="297" actId="20577"/>
          <ac:spMkLst>
            <pc:docMk/>
            <pc:sldMk cId="2815560332" sldId="266"/>
            <ac:spMk id="3" creationId="{EF9564B5-D1D2-444C-BC7A-C14956EA59FB}"/>
          </ac:spMkLst>
        </pc:spChg>
        <pc:picChg chg="mod ord">
          <ac:chgData name="Mathilde VEZIN" userId="S::vezin@fenelon-notredame.com::1a47f4e9-9123-4549-998a-6a63c62509e7" providerId="AD" clId="Web-{33A4DF36-66FA-466E-BC1D-03654B9CE657}" dt="2022-02-28T12:34:30.383" v="336" actId="1076"/>
          <ac:picMkLst>
            <pc:docMk/>
            <pc:sldMk cId="2815560332" sldId="266"/>
            <ac:picMk id="4" creationId="{2F1FBCD0-AA68-4852-A07B-E2EFE4FEB1E2}"/>
          </ac:picMkLst>
        </pc:picChg>
      </pc:sldChg>
      <pc:sldChg chg="addSp delSp modSp mod setBg setClrOvrMap">
        <pc:chgData name="Mathilde VEZIN" userId="S::vezin@fenelon-notredame.com::1a47f4e9-9123-4549-998a-6a63c62509e7" providerId="AD" clId="Web-{33A4DF36-66FA-466E-BC1D-03654B9CE657}" dt="2022-02-28T12:38:48.983" v="360"/>
        <pc:sldMkLst>
          <pc:docMk/>
          <pc:sldMk cId="1012376956" sldId="267"/>
        </pc:sldMkLst>
        <pc:spChg chg="add mod">
          <ac:chgData name="Mathilde VEZIN" userId="S::vezin@fenelon-notredame.com::1a47f4e9-9123-4549-998a-6a63c62509e7" providerId="AD" clId="Web-{33A4DF36-66FA-466E-BC1D-03654B9CE657}" dt="2022-02-28T12:28:21.218" v="277" actId="1076"/>
          <ac:spMkLst>
            <pc:docMk/>
            <pc:sldMk cId="1012376956" sldId="267"/>
            <ac:spMk id="2" creationId="{FD7C501E-0C83-4960-A3EE-9C5F933DE13B}"/>
          </ac:spMkLst>
        </pc:spChg>
        <pc:spChg chg="mod ord">
          <ac:chgData name="Mathilde VEZIN" userId="S::vezin@fenelon-notredame.com::1a47f4e9-9123-4549-998a-6a63c62509e7" providerId="AD" clId="Web-{33A4DF36-66FA-466E-BC1D-03654B9CE657}" dt="2022-02-28T12:29:15.673" v="287" actId="1076"/>
          <ac:spMkLst>
            <pc:docMk/>
            <pc:sldMk cId="1012376956" sldId="267"/>
            <ac:spMk id="3" creationId="{620BE988-A491-4905-AF0D-ABD5838BCD1E}"/>
          </ac:spMkLst>
        </pc:spChg>
        <pc:spChg chg="del">
          <ac:chgData name="Mathilde VEZIN" userId="S::vezin@fenelon-notredame.com::1a47f4e9-9123-4549-998a-6a63c62509e7" providerId="AD" clId="Web-{33A4DF36-66FA-466E-BC1D-03654B9CE657}" dt="2022-02-28T12:20:17.394" v="121"/>
          <ac:spMkLst>
            <pc:docMk/>
            <pc:sldMk cId="1012376956" sldId="267"/>
            <ac:spMk id="14" creationId="{5A0118C5-4F8D-4CF4-BADD-53FEACC6C42A}"/>
          </ac:spMkLst>
        </pc:spChg>
        <pc:spChg chg="add">
          <ac:chgData name="Mathilde VEZIN" userId="S::vezin@fenelon-notredame.com::1a47f4e9-9123-4549-998a-6a63c62509e7" providerId="AD" clId="Web-{33A4DF36-66FA-466E-BC1D-03654B9CE657}" dt="2022-02-28T12:20:17.394" v="121"/>
          <ac:spMkLst>
            <pc:docMk/>
            <pc:sldMk cId="1012376956" sldId="267"/>
            <ac:spMk id="29" creationId="{9228552E-C8B1-4A80-8448-0787CE0FC704}"/>
          </ac:spMkLst>
        </pc:spChg>
        <pc:spChg chg="add mod">
          <ac:chgData name="Mathilde VEZIN" userId="S::vezin@fenelon-notredame.com::1a47f4e9-9123-4549-998a-6a63c62509e7" providerId="AD" clId="Web-{33A4DF36-66FA-466E-BC1D-03654B9CE657}" dt="2022-02-28T12:29:18.516" v="288" actId="1076"/>
          <ac:spMkLst>
            <pc:docMk/>
            <pc:sldMk cId="1012376956" sldId="267"/>
            <ac:spMk id="193" creationId="{191F8053-785B-437B-AADE-4F14701BD181}"/>
          </ac:spMkLst>
        </pc:spChg>
        <pc:spChg chg="add mod">
          <ac:chgData name="Mathilde VEZIN" userId="S::vezin@fenelon-notredame.com::1a47f4e9-9123-4549-998a-6a63c62509e7" providerId="AD" clId="Web-{33A4DF36-66FA-466E-BC1D-03654B9CE657}" dt="2022-02-28T12:37:59.810" v="356" actId="20577"/>
          <ac:spMkLst>
            <pc:docMk/>
            <pc:sldMk cId="1012376956" sldId="267"/>
            <ac:spMk id="194" creationId="{59ED9DF4-9FAB-49A4-8454-15089AFC98A5}"/>
          </ac:spMkLst>
        </pc:spChg>
        <pc:grpChg chg="del">
          <ac:chgData name="Mathilde VEZIN" userId="S::vezin@fenelon-notredame.com::1a47f4e9-9123-4549-998a-6a63c62509e7" providerId="AD" clId="Web-{33A4DF36-66FA-466E-BC1D-03654B9CE657}" dt="2022-02-28T12:20:17.394" v="121"/>
          <ac:grpSpMkLst>
            <pc:docMk/>
            <pc:sldMk cId="1012376956" sldId="267"/>
            <ac:grpSpMk id="24" creationId="{582A903B-6B78-4F0A-B7C9-3D80499020B8}"/>
          </ac:grpSpMkLst>
        </pc:grpChg>
        <pc:graphicFrameChg chg="add del mod modGraphic">
          <ac:chgData name="Mathilde VEZIN" userId="S::vezin@fenelon-notredame.com::1a47f4e9-9123-4549-998a-6a63c62509e7" providerId="AD" clId="Web-{33A4DF36-66FA-466E-BC1D-03654B9CE657}" dt="2022-02-28T12:26:49.997" v="222"/>
          <ac:graphicFrameMkLst>
            <pc:docMk/>
            <pc:sldMk cId="1012376956" sldId="267"/>
            <ac:graphicFrameMk id="5" creationId="{6E9D6277-AD77-40A8-BAE7-89791C935B0F}"/>
          </ac:graphicFrameMkLst>
        </pc:graphicFrameChg>
        <pc:picChg chg="del">
          <ac:chgData name="Mathilde VEZIN" userId="S::vezin@fenelon-notredame.com::1a47f4e9-9123-4549-998a-6a63c62509e7" providerId="AD" clId="Web-{33A4DF36-66FA-466E-BC1D-03654B9CE657}" dt="2022-02-28T12:19:12.595" v="107"/>
          <ac:picMkLst>
            <pc:docMk/>
            <pc:sldMk cId="1012376956" sldId="267"/>
            <ac:picMk id="4" creationId="{9AB896CB-46DB-46F7-845F-4ABAC0EFD52F}"/>
          </ac:picMkLst>
        </pc:picChg>
        <pc:picChg chg="add del">
          <ac:chgData name="Mathilde VEZIN" userId="S::vezin@fenelon-notredame.com::1a47f4e9-9123-4549-998a-6a63c62509e7" providerId="AD" clId="Web-{33A4DF36-66FA-466E-BC1D-03654B9CE657}" dt="2022-02-28T12:19:28.596" v="111"/>
          <ac:picMkLst>
            <pc:docMk/>
            <pc:sldMk cId="1012376956" sldId="267"/>
            <ac:picMk id="9" creationId="{9E068098-8BAB-413F-8B70-DE06CB73AD60}"/>
          </ac:picMkLst>
        </pc:picChg>
        <pc:picChg chg="add del mod">
          <ac:chgData name="Mathilde VEZIN" userId="S::vezin@fenelon-notredame.com::1a47f4e9-9123-4549-998a-6a63c62509e7" providerId="AD" clId="Web-{33A4DF36-66FA-466E-BC1D-03654B9CE657}" dt="2022-02-28T12:35:21.963" v="338"/>
          <ac:picMkLst>
            <pc:docMk/>
            <pc:sldMk cId="1012376956" sldId="267"/>
            <ac:picMk id="10" creationId="{78634806-0112-45B9-90D1-436C189F6A8E}"/>
          </ac:picMkLst>
        </pc:picChg>
        <pc:picChg chg="add mod ord">
          <ac:chgData name="Mathilde VEZIN" userId="S::vezin@fenelon-notredame.com::1a47f4e9-9123-4549-998a-6a63c62509e7" providerId="AD" clId="Web-{33A4DF36-66FA-466E-BC1D-03654B9CE657}" dt="2022-02-28T12:38:31.780" v="358" actId="1076"/>
          <ac:picMkLst>
            <pc:docMk/>
            <pc:sldMk cId="1012376956" sldId="267"/>
            <ac:picMk id="196" creationId="{A175F490-42E8-4942-B3A7-D52062D9012D}"/>
          </ac:picMkLst>
        </pc:picChg>
      </pc:sldChg>
      <pc:sldMasterChg chg="mod setBg modSldLayout">
        <pc:chgData name="Mathilde VEZIN" userId="S::vezin@fenelon-notredame.com::1a47f4e9-9123-4549-998a-6a63c62509e7" providerId="AD" clId="Web-{33A4DF36-66FA-466E-BC1D-03654B9CE657}" dt="2022-02-28T12:38:44.421" v="359"/>
        <pc:sldMasterMkLst>
          <pc:docMk/>
          <pc:sldMasterMk cId="3071127875" sldId="2147483648"/>
        </pc:sldMasterMkLst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3310491181" sldId="2147483649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3841795644" sldId="2147483650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3466923455" sldId="2147483651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3747632232" sldId="2147483652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2611866596" sldId="2147483653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3395854097" sldId="2147483654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4040201302" sldId="2147483655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2706407263" sldId="2147483656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1610903340" sldId="2147483657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4172787210" sldId="2147483658"/>
          </pc:sldLayoutMkLst>
        </pc:sldLayoutChg>
        <pc:sldLayoutChg chg="mod">
          <pc:chgData name="Mathilde VEZIN" userId="S::vezin@fenelon-notredame.com::1a47f4e9-9123-4549-998a-6a63c62509e7" providerId="AD" clId="Web-{33A4DF36-66FA-466E-BC1D-03654B9CE657}" dt="2022-02-28T12:38:44.421" v="359"/>
          <pc:sldLayoutMkLst>
            <pc:docMk/>
            <pc:sldMasterMk cId="3071127875" sldId="2147483648"/>
            <pc:sldLayoutMk cId="1902177510" sldId="2147483659"/>
          </pc:sldLayoutMkLst>
        </pc:sldLayoutChg>
      </pc:sldMasterChg>
    </pc:docChg>
  </pc:docChgLst>
  <pc:docChgLst>
    <pc:chgData name="Juliette DUCLOUX" userId="S::ducloux@fenelon-notredame.com::4cbaeeaf-bcf1-4005-906b-121ebe50312e" providerId="AD" clId="Web-{D29B5859-8A4A-6CE7-C8E1-1B821A417714}"/>
    <pc:docChg chg="modSld addMainMaster delMainMaster">
      <pc:chgData name="Juliette DUCLOUX" userId="S::ducloux@fenelon-notredame.com::4cbaeeaf-bcf1-4005-906b-121ebe50312e" providerId="AD" clId="Web-{D29B5859-8A4A-6CE7-C8E1-1B821A417714}" dt="2022-02-28T12:44:50.605" v="100" actId="1076"/>
      <pc:docMkLst>
        <pc:docMk/>
      </pc:docMkLst>
      <pc:sldChg chg="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3784089036" sldId="256"/>
        </pc:sldMkLst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3784089036" sldId="256"/>
            <ac:spMk id="3" creationId="{00000000-0000-0000-0000-000000000000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3784089036" sldId="256"/>
            <ac:spMk id="14" creationId="{6F40FBDA-CEB1-40F0-9AB9-BD9C402D70FE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3784089036" sldId="256"/>
            <ac:spMk id="16" creationId="{0344D4FE-ABEF-4230-9E4E-AD5782FC78AC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3784089036" sldId="256"/>
            <ac:spMk id="18" creationId="{9325F979-D3F9-4926-81B7-7ACCB31A501B}"/>
          </ac:spMkLst>
        </pc:spChg>
      </pc:sldChg>
      <pc:sldChg chg="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1012553663" sldId="257"/>
        </pc:sldMkLst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12553663" sldId="257"/>
            <ac:spMk id="2" creationId="{B73EB5FF-E190-40F2-A374-378C0CF8A64D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12553663" sldId="257"/>
            <ac:spMk id="22" creationId="{9228552E-C8B1-4A80-8448-0787CE0FC704}"/>
          </ac:spMkLst>
        </pc:spChg>
      </pc:sldChg>
      <pc:sldChg chg="del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2621009045" sldId="258"/>
        </pc:sldMkLst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21009045" sldId="258"/>
            <ac:spMk id="24" creationId="{42A4FC2C-047E-45A5-965D-8E1E3BF09BC6}"/>
          </ac:spMkLst>
        </pc:spChg>
      </pc:sldChg>
      <pc:sldChg chg="addSp 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1861155128" sldId="259"/>
        </pc:sldMkLst>
        <pc:spChg chg="mod">
          <ac:chgData name="Juliette DUCLOUX" userId="S::ducloux@fenelon-notredame.com::4cbaeeaf-bcf1-4005-906b-121ebe50312e" providerId="AD" clId="Web-{D29B5859-8A4A-6CE7-C8E1-1B821A417714}" dt="2022-02-28T12:38:23.221" v="42" actId="20577"/>
          <ac:spMkLst>
            <pc:docMk/>
            <pc:sldMk cId="1861155128" sldId="259"/>
            <ac:spMk id="2" creationId="{BA4A2502-665E-4C86-9EC7-B7E3726B294B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861155128" sldId="259"/>
            <ac:spMk id="203" creationId="{9228552E-C8B1-4A80-8448-0787CE0FC704}"/>
          </ac:spMkLst>
        </pc:spChg>
        <pc:graphicFrameChg chg="add del mod modGraphic">
          <ac:chgData name="Juliette DUCLOUX" userId="S::ducloux@fenelon-notredame.com::4cbaeeaf-bcf1-4005-906b-121ebe50312e" providerId="AD" clId="Web-{D29B5859-8A4A-6CE7-C8E1-1B821A417714}" dt="2022-02-28T12:33:51.574" v="10"/>
          <ac:graphicFrameMkLst>
            <pc:docMk/>
            <pc:sldMk cId="1861155128" sldId="259"/>
            <ac:graphicFrameMk id="3" creationId="{786E55A8-C7F0-453F-B115-6EC01EDE648A}"/>
          </ac:graphicFrameMkLst>
        </pc:graphicFrameChg>
        <pc:graphicFrameChg chg="add del mod modGraphic">
          <ac:chgData name="Juliette DUCLOUX" userId="S::ducloux@fenelon-notredame.com::4cbaeeaf-bcf1-4005-906b-121ebe50312e" providerId="AD" clId="Web-{D29B5859-8A4A-6CE7-C8E1-1B821A417714}" dt="2022-02-28T12:40:34.287" v="80"/>
          <ac:graphicFrameMkLst>
            <pc:docMk/>
            <pc:sldMk cId="1861155128" sldId="259"/>
            <ac:graphicFrameMk id="254" creationId="{E0AB1A8B-C3C9-438A-B8EE-1DBB767AC887}"/>
          </ac:graphicFrameMkLst>
        </pc:graphicFrameChg>
      </pc:sldChg>
      <pc:sldChg chg="del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828766223" sldId="261"/>
        </pc:sldMkLst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828766223" sldId="261"/>
            <ac:spMk id="35" creationId="{9228552E-C8B1-4A80-8448-0787CE0FC704}"/>
          </ac:spMkLst>
        </pc:spChg>
      </pc:sldChg>
      <pc:sldChg chg="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2634496959" sldId="262"/>
        </pc:sldMkLst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34496959" sldId="262"/>
            <ac:spMk id="2" creationId="{11986DE7-A27B-41EE-BC52-3F5D904808A2}"/>
          </ac:spMkLst>
        </pc:spChg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34496959" sldId="262"/>
            <ac:spMk id="3" creationId="{BE7679E8-C69E-4583-9BEB-B13657B9AECE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34496959" sldId="262"/>
            <ac:spMk id="43" creationId="{C5E6CFF1-2F42-4E10-9A97-F116F46F53FE}"/>
          </ac:spMkLst>
        </pc:spChg>
        <pc:cxnChg chg="del">
          <ac:chgData name="Juliette DUCLOUX" userId="S::ducloux@fenelon-notredame.com::4cbaeeaf-bcf1-4005-906b-121ebe50312e" providerId="AD" clId="Web-{D29B5859-8A4A-6CE7-C8E1-1B821A417714}" dt="2022-02-28T12:42:39.024" v="90"/>
          <ac:cxnSpMkLst>
            <pc:docMk/>
            <pc:sldMk cId="2634496959" sldId="262"/>
            <ac:cxnSpMk id="45" creationId="{67182200-4859-4C8D-BCBB-55B245C28BA3}"/>
          </ac:cxnSpMkLst>
        </pc:cxnChg>
      </pc:sldChg>
      <pc:sldChg chg="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2626265341" sldId="263"/>
        </pc:sldMkLst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26265341" sldId="263"/>
            <ac:spMk id="2" creationId="{F2BE7A64-4A03-4458-9F78-A6F1A6FC2403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626265341" sldId="263"/>
            <ac:spMk id="27" creationId="{9228552E-C8B1-4A80-8448-0787CE0FC704}"/>
          </ac:spMkLst>
        </pc:spChg>
        <pc:graphicFrameChg chg="mod ord">
          <ac:chgData name="Juliette DUCLOUX" userId="S::ducloux@fenelon-notredame.com::4cbaeeaf-bcf1-4005-906b-121ebe50312e" providerId="AD" clId="Web-{D29B5859-8A4A-6CE7-C8E1-1B821A417714}" dt="2022-02-28T12:42:39.024" v="90"/>
          <ac:graphicFrameMkLst>
            <pc:docMk/>
            <pc:sldMk cId="2626265341" sldId="263"/>
            <ac:graphicFrameMk id="4" creationId="{A7B7EC18-A51A-40B2-A4D4-9354A5B5063E}"/>
          </ac:graphicFrameMkLst>
        </pc:graphicFrameChg>
      </pc:sldChg>
      <pc:sldChg chg="del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1710754306" sldId="264"/>
        </pc:sldMkLst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710754306" sldId="264"/>
            <ac:spMk id="109" creationId="{42A4FC2C-047E-45A5-965D-8E1E3BF09BC6}"/>
          </ac:spMkLst>
        </pc:spChg>
      </pc:sldChg>
      <pc:sldChg chg="del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1076944665" sldId="265"/>
        </pc:sldMkLst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76944665" sldId="265"/>
            <ac:spMk id="11" creationId="{9B76D444-2756-434F-AE61-96D69830C13E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76944665" sldId="265"/>
            <ac:spMk id="13" creationId="{29A9EE12-EF77-4DB4-84E4-043DE7235244}"/>
          </ac:spMkLst>
        </pc:spChg>
      </pc:sldChg>
      <pc:sldChg chg="addSp delSp modSp mod setBg modClrScheme setClrOvrMap delDesignElem chgLayout">
        <pc:chgData name="Juliette DUCLOUX" userId="S::ducloux@fenelon-notredame.com::4cbaeeaf-bcf1-4005-906b-121ebe50312e" providerId="AD" clId="Web-{D29B5859-8A4A-6CE7-C8E1-1B821A417714}" dt="2022-02-28T12:44:50.605" v="100" actId="1076"/>
        <pc:sldMkLst>
          <pc:docMk/>
          <pc:sldMk cId="2815560332" sldId="266"/>
        </pc:sldMkLst>
        <pc:spChg chg="mod ord">
          <ac:chgData name="Juliette DUCLOUX" userId="S::ducloux@fenelon-notredame.com::4cbaeeaf-bcf1-4005-906b-121ebe50312e" providerId="AD" clId="Web-{D29B5859-8A4A-6CE7-C8E1-1B821A417714}" dt="2022-02-28T12:44:46.871" v="99" actId="1076"/>
          <ac:spMkLst>
            <pc:docMk/>
            <pc:sldMk cId="2815560332" sldId="266"/>
            <ac:spMk id="3" creationId="{EF9564B5-D1D2-444C-BC7A-C14956EA59FB}"/>
          </ac:spMkLst>
        </pc:spChg>
        <pc:spChg chg="add del">
          <ac:chgData name="Juliette DUCLOUX" userId="S::ducloux@fenelon-notredame.com::4cbaeeaf-bcf1-4005-906b-121ebe50312e" providerId="AD" clId="Web-{D29B5859-8A4A-6CE7-C8E1-1B821A417714}" dt="2022-02-28T12:43:57.870" v="92"/>
          <ac:spMkLst>
            <pc:docMk/>
            <pc:sldMk cId="2815560332" sldId="266"/>
            <ac:spMk id="6" creationId="{201CC55D-ED54-4C5C-95E6-10947BD1103B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815560332" sldId="266"/>
            <ac:spMk id="9" creationId="{EE1FC7B4-E4A7-4452-B413-1A623E3A7230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815560332" sldId="266"/>
            <ac:spMk id="11" creationId="{E0709AF0-24F0-4486-B189-BE6386BDB198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2815560332" sldId="266"/>
            <ac:spMk id="13" creationId="{FBE3B62F-5853-4A3C-B050-6186351A7176}"/>
          </ac:spMkLst>
        </pc:spChg>
        <pc:spChg chg="add del">
          <ac:chgData name="Juliette DUCLOUX" userId="S::ducloux@fenelon-notredame.com::4cbaeeaf-bcf1-4005-906b-121ebe50312e" providerId="AD" clId="Web-{D29B5859-8A4A-6CE7-C8E1-1B821A417714}" dt="2022-02-28T12:43:57.870" v="92"/>
          <ac:spMkLst>
            <pc:docMk/>
            <pc:sldMk cId="2815560332" sldId="266"/>
            <ac:spMk id="15" creationId="{3873B707-463F-40B0-8227-E8CC6C67EB25}"/>
          </ac:spMkLst>
        </pc:spChg>
        <pc:spChg chg="add del">
          <ac:chgData name="Juliette DUCLOUX" userId="S::ducloux@fenelon-notredame.com::4cbaeeaf-bcf1-4005-906b-121ebe50312e" providerId="AD" clId="Web-{D29B5859-8A4A-6CE7-C8E1-1B821A417714}" dt="2022-02-28T12:43:57.870" v="92"/>
          <ac:spMkLst>
            <pc:docMk/>
            <pc:sldMk cId="2815560332" sldId="266"/>
            <ac:spMk id="17" creationId="{C13237C8-E62C-4F0D-A318-BD6FB6C2D138}"/>
          </ac:spMkLst>
        </pc:spChg>
        <pc:spChg chg="add del">
          <ac:chgData name="Juliette DUCLOUX" userId="S::ducloux@fenelon-notredame.com::4cbaeeaf-bcf1-4005-906b-121ebe50312e" providerId="AD" clId="Web-{D29B5859-8A4A-6CE7-C8E1-1B821A417714}" dt="2022-02-28T12:43:57.870" v="92"/>
          <ac:spMkLst>
            <pc:docMk/>
            <pc:sldMk cId="2815560332" sldId="266"/>
            <ac:spMk id="19" creationId="{19C9EAEA-39D0-4B0E-A0EB-51E7B26740B1}"/>
          </ac:spMkLst>
        </pc:spChg>
        <pc:spChg chg="add del">
          <ac:chgData name="Juliette DUCLOUX" userId="S::ducloux@fenelon-notredame.com::4cbaeeaf-bcf1-4005-906b-121ebe50312e" providerId="AD" clId="Web-{D29B5859-8A4A-6CE7-C8E1-1B821A417714}" dt="2022-02-28T12:44:28.183" v="94"/>
          <ac:spMkLst>
            <pc:docMk/>
            <pc:sldMk cId="2815560332" sldId="266"/>
            <ac:spMk id="21" creationId="{357DD0D3-F869-46D0-944C-6EC60E19E351}"/>
          </ac:spMkLst>
        </pc:spChg>
        <pc:spChg chg="add">
          <ac:chgData name="Juliette DUCLOUX" userId="S::ducloux@fenelon-notredame.com::4cbaeeaf-bcf1-4005-906b-121ebe50312e" providerId="AD" clId="Web-{D29B5859-8A4A-6CE7-C8E1-1B821A417714}" dt="2022-02-28T12:44:28.199" v="95"/>
          <ac:spMkLst>
            <pc:docMk/>
            <pc:sldMk cId="2815560332" sldId="266"/>
            <ac:spMk id="23" creationId="{EE1FC7B4-E4A7-4452-B413-1A623E3A7230}"/>
          </ac:spMkLst>
        </pc:spChg>
        <pc:spChg chg="add">
          <ac:chgData name="Juliette DUCLOUX" userId="S::ducloux@fenelon-notredame.com::4cbaeeaf-bcf1-4005-906b-121ebe50312e" providerId="AD" clId="Web-{D29B5859-8A4A-6CE7-C8E1-1B821A417714}" dt="2022-02-28T12:44:28.199" v="95"/>
          <ac:spMkLst>
            <pc:docMk/>
            <pc:sldMk cId="2815560332" sldId="266"/>
            <ac:spMk id="24" creationId="{E0709AF0-24F0-4486-B189-BE6386BDB198}"/>
          </ac:spMkLst>
        </pc:spChg>
        <pc:spChg chg="add">
          <ac:chgData name="Juliette DUCLOUX" userId="S::ducloux@fenelon-notredame.com::4cbaeeaf-bcf1-4005-906b-121ebe50312e" providerId="AD" clId="Web-{D29B5859-8A4A-6CE7-C8E1-1B821A417714}" dt="2022-02-28T12:44:28.199" v="95"/>
          <ac:spMkLst>
            <pc:docMk/>
            <pc:sldMk cId="2815560332" sldId="266"/>
            <ac:spMk id="25" creationId="{FBE3B62F-5853-4A3C-B050-6186351A7176}"/>
          </ac:spMkLst>
        </pc:spChg>
        <pc:grpChg chg="add del">
          <ac:chgData name="Juliette DUCLOUX" userId="S::ducloux@fenelon-notredame.com::4cbaeeaf-bcf1-4005-906b-121ebe50312e" providerId="AD" clId="Web-{D29B5859-8A4A-6CE7-C8E1-1B821A417714}" dt="2022-02-28T12:43:57.870" v="92"/>
          <ac:grpSpMkLst>
            <pc:docMk/>
            <pc:sldMk cId="2815560332" sldId="266"/>
            <ac:grpSpMk id="7" creationId="{1DE889C7-FAD6-4397-98E2-05D503484459}"/>
          </ac:grpSpMkLst>
        </pc:grpChg>
        <pc:picChg chg="mod ord">
          <ac:chgData name="Juliette DUCLOUX" userId="S::ducloux@fenelon-notredame.com::4cbaeeaf-bcf1-4005-906b-121ebe50312e" providerId="AD" clId="Web-{D29B5859-8A4A-6CE7-C8E1-1B821A417714}" dt="2022-02-28T12:44:50.605" v="100" actId="1076"/>
          <ac:picMkLst>
            <pc:docMk/>
            <pc:sldMk cId="2815560332" sldId="266"/>
            <ac:picMk id="4" creationId="{2F1FBCD0-AA68-4852-A07B-E2EFE4FEB1E2}"/>
          </ac:picMkLst>
        </pc:picChg>
      </pc:sldChg>
      <pc:sldChg chg="delSp modSp mod modClrScheme delDesignElem chgLayout">
        <pc:chgData name="Juliette DUCLOUX" userId="S::ducloux@fenelon-notredame.com::4cbaeeaf-bcf1-4005-906b-121ebe50312e" providerId="AD" clId="Web-{D29B5859-8A4A-6CE7-C8E1-1B821A417714}" dt="2022-02-28T12:42:39.024" v="90"/>
        <pc:sldMkLst>
          <pc:docMk/>
          <pc:sldMk cId="1012376956" sldId="267"/>
        </pc:sldMkLst>
        <pc:spChg chg="mod ord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12376956" sldId="267"/>
            <ac:spMk id="3" creationId="{620BE988-A491-4905-AF0D-ABD5838BCD1E}"/>
          </ac:spMkLst>
        </pc:spChg>
        <pc:spChg chg="del">
          <ac:chgData name="Juliette DUCLOUX" userId="S::ducloux@fenelon-notredame.com::4cbaeeaf-bcf1-4005-906b-121ebe50312e" providerId="AD" clId="Web-{D29B5859-8A4A-6CE7-C8E1-1B821A417714}" dt="2022-02-28T12:42:39.024" v="90"/>
          <ac:spMkLst>
            <pc:docMk/>
            <pc:sldMk cId="1012376956" sldId="267"/>
            <ac:spMk id="29" creationId="{9228552E-C8B1-4A80-8448-0787CE0FC704}"/>
          </ac:spMkLst>
        </pc:spChg>
      </pc:sldChg>
      <pc:sldMasterChg chg="del delSldLayout">
        <pc:chgData name="Juliette DUCLOUX" userId="S::ducloux@fenelon-notredame.com::4cbaeeaf-bcf1-4005-906b-121ebe50312e" providerId="AD" clId="Web-{D29B5859-8A4A-6CE7-C8E1-1B821A417714}" dt="2022-02-28T12:42:39.024" v="90"/>
        <pc:sldMasterMkLst>
          <pc:docMk/>
          <pc:sldMasterMk cId="3071127875" sldId="2147483648"/>
        </pc:sldMasterMkLst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addSldLayout modSldLayout">
        <pc:chgData name="Juliette DUCLOUX" userId="S::ducloux@fenelon-notredame.com::4cbaeeaf-bcf1-4005-906b-121ebe50312e" providerId="AD" clId="Web-{D29B5859-8A4A-6CE7-C8E1-1B821A417714}" dt="2022-02-28T12:42:39.024" v="90"/>
        <pc:sldMasterMkLst>
          <pc:docMk/>
          <pc:sldMasterMk cId="1062943412" sldId="2147483660"/>
        </pc:sldMasterMkLst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1130348465" sldId="2147483661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616718248" sldId="2147483662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500401361" sldId="2147483663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2238740585" sldId="2147483664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2330131800" sldId="2147483665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225082547" sldId="2147483666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3476577979" sldId="2147483667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2864903748" sldId="2147483668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3705776737" sldId="2147483669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2139075228" sldId="2147483670"/>
          </pc:sldLayoutMkLst>
        </pc:sldLayoutChg>
        <pc:sldLayoutChg chg="add mod replId">
          <pc:chgData name="Juliette DUCLOUX" userId="S::ducloux@fenelon-notredame.com::4cbaeeaf-bcf1-4005-906b-121ebe50312e" providerId="AD" clId="Web-{D29B5859-8A4A-6CE7-C8E1-1B821A417714}" dt="2022-02-28T12:42:39.024" v="90"/>
          <pc:sldLayoutMkLst>
            <pc:docMk/>
            <pc:sldMasterMk cId="1062943412" sldId="2147483660"/>
            <pc:sldLayoutMk cId="3475758975" sldId="2147483671"/>
          </pc:sldLayoutMkLst>
        </pc:sldLayoutChg>
      </pc:sldMasterChg>
    </pc:docChg>
  </pc:docChgLst>
  <pc:docChgLst>
    <pc:chgData name="Juliette DUCLOUX" userId="S::ducloux@fenelon-notredame.com::4cbaeeaf-bcf1-4005-906b-121ebe50312e" providerId="AD" clId="Web-{F75980E1-5DAD-486F-877C-1C98B7B4EDDC}"/>
    <pc:docChg chg="modSld">
      <pc:chgData name="Juliette DUCLOUX" userId="S::ducloux@fenelon-notredame.com::4cbaeeaf-bcf1-4005-906b-121ebe50312e" providerId="AD" clId="Web-{F75980E1-5DAD-486F-877C-1C98B7B4EDDC}" dt="2021-12-06T12:16:11.857" v="4" actId="20577"/>
      <pc:docMkLst>
        <pc:docMk/>
      </pc:docMkLst>
      <pc:sldChg chg="addSp delSp modSp">
        <pc:chgData name="Juliette DUCLOUX" userId="S::ducloux@fenelon-notredame.com::4cbaeeaf-bcf1-4005-906b-121ebe50312e" providerId="AD" clId="Web-{F75980E1-5DAD-486F-877C-1C98B7B4EDDC}" dt="2021-12-06T12:16:11.857" v="4" actId="20577"/>
        <pc:sldMkLst>
          <pc:docMk/>
          <pc:sldMk cId="828766223" sldId="261"/>
        </pc:sldMkLst>
        <pc:spChg chg="del mod">
          <ac:chgData name="Juliette DUCLOUX" userId="S::ducloux@fenelon-notredame.com::4cbaeeaf-bcf1-4005-906b-121ebe50312e" providerId="AD" clId="Web-{F75980E1-5DAD-486F-877C-1C98B7B4EDDC}" dt="2021-12-06T12:14:31.870" v="1"/>
          <ac:spMkLst>
            <pc:docMk/>
            <pc:sldMk cId="828766223" sldId="261"/>
            <ac:spMk id="2" creationId="{EEB6ACBF-98B7-4D6C-8A8D-F7EB5B517EDB}"/>
          </ac:spMkLst>
        </pc:spChg>
        <pc:spChg chg="mod">
          <ac:chgData name="Juliette DUCLOUX" userId="S::ducloux@fenelon-notredame.com::4cbaeeaf-bcf1-4005-906b-121ebe50312e" providerId="AD" clId="Web-{F75980E1-5DAD-486F-877C-1C98B7B4EDDC}" dt="2021-12-06T12:16:11.857" v="4" actId="20577"/>
          <ac:spMkLst>
            <pc:docMk/>
            <pc:sldMk cId="828766223" sldId="261"/>
            <ac:spMk id="3" creationId="{09904EDD-2039-4FFF-BC14-7F0660FAFA4E}"/>
          </ac:spMkLst>
        </pc:spChg>
        <pc:spChg chg="add">
          <ac:chgData name="Juliette DUCLOUX" userId="S::ducloux@fenelon-notredame.com::4cbaeeaf-bcf1-4005-906b-121ebe50312e" providerId="AD" clId="Web-{F75980E1-5DAD-486F-877C-1C98B7B4EDDC}" dt="2021-12-06T12:14:54.746" v="2"/>
          <ac:spMkLst>
            <pc:docMk/>
            <pc:sldMk cId="828766223" sldId="261"/>
            <ac:spMk id="4" creationId="{D9834212-B3EE-4D50-8901-1F17605EE2BF}"/>
          </ac:spMkLst>
        </pc:spChg>
      </pc:sldChg>
    </pc:docChg>
  </pc:docChgLst>
  <pc:docChgLst>
    <pc:chgData name="Juliette DUCLOUX" userId="S::ducloux@fenelon-notredame.com::4cbaeeaf-bcf1-4005-906b-121ebe50312e" providerId="AD" clId="Web-{E71A682E-F85E-4DC5-AA45-0DEAE0C369D8}"/>
    <pc:docChg chg="addSld delSld modSld">
      <pc:chgData name="Juliette DUCLOUX" userId="S::ducloux@fenelon-notredame.com::4cbaeeaf-bcf1-4005-906b-121ebe50312e" providerId="AD" clId="Web-{E71A682E-F85E-4DC5-AA45-0DEAE0C369D8}" dt="2021-12-13T12:46:27.647" v="57" actId="20577"/>
      <pc:docMkLst>
        <pc:docMk/>
      </pc:docMkLst>
      <pc:sldChg chg="modSp">
        <pc:chgData name="Juliette DUCLOUX" userId="S::ducloux@fenelon-notredame.com::4cbaeeaf-bcf1-4005-906b-121ebe50312e" providerId="AD" clId="Web-{E71A682E-F85E-4DC5-AA45-0DEAE0C369D8}" dt="2021-12-13T12:09:42.383" v="9" actId="20577"/>
        <pc:sldMkLst>
          <pc:docMk/>
          <pc:sldMk cId="1012553663" sldId="257"/>
        </pc:sldMkLst>
        <pc:spChg chg="mod">
          <ac:chgData name="Juliette DUCLOUX" userId="S::ducloux@fenelon-notredame.com::4cbaeeaf-bcf1-4005-906b-121ebe50312e" providerId="AD" clId="Web-{E71A682E-F85E-4DC5-AA45-0DEAE0C369D8}" dt="2021-12-13T12:09:42.383" v="9" actId="20577"/>
          <ac:spMkLst>
            <pc:docMk/>
            <pc:sldMk cId="1012553663" sldId="257"/>
            <ac:spMk id="2" creationId="{B73EB5FF-E190-40F2-A374-378C0CF8A64D}"/>
          </ac:spMkLst>
        </pc:spChg>
      </pc:sldChg>
      <pc:sldChg chg="modSp">
        <pc:chgData name="Juliette DUCLOUX" userId="S::ducloux@fenelon-notredame.com::4cbaeeaf-bcf1-4005-906b-121ebe50312e" providerId="AD" clId="Web-{E71A682E-F85E-4DC5-AA45-0DEAE0C369D8}" dt="2021-12-13T12:10:26.962" v="14" actId="20577"/>
        <pc:sldMkLst>
          <pc:docMk/>
          <pc:sldMk cId="2621009045" sldId="258"/>
        </pc:sldMkLst>
        <pc:graphicFrameChg chg="modGraphic">
          <ac:chgData name="Juliette DUCLOUX" userId="S::ducloux@fenelon-notredame.com::4cbaeeaf-bcf1-4005-906b-121ebe50312e" providerId="AD" clId="Web-{E71A682E-F85E-4DC5-AA45-0DEAE0C369D8}" dt="2021-12-13T12:10:26.962" v="14" actId="20577"/>
          <ac:graphicFrameMkLst>
            <pc:docMk/>
            <pc:sldMk cId="2621009045" sldId="258"/>
            <ac:graphicFrameMk id="13" creationId="{88E9553F-0164-4079-8E62-CE4CB4AE399A}"/>
          </ac:graphicFrameMkLst>
        </pc:graphicFrameChg>
      </pc:sldChg>
      <pc:sldChg chg="delSp modSp">
        <pc:chgData name="Juliette DUCLOUX" userId="S::ducloux@fenelon-notredame.com::4cbaeeaf-bcf1-4005-906b-121ebe50312e" providerId="AD" clId="Web-{E71A682E-F85E-4DC5-AA45-0DEAE0C369D8}" dt="2021-12-13T12:10:00.149" v="11" actId="20577"/>
        <pc:sldMkLst>
          <pc:docMk/>
          <pc:sldMk cId="1861155128" sldId="259"/>
        </pc:sldMkLst>
        <pc:spChg chg="del mod">
          <ac:chgData name="Juliette DUCLOUX" userId="S::ducloux@fenelon-notredame.com::4cbaeeaf-bcf1-4005-906b-121ebe50312e" providerId="AD" clId="Web-{E71A682E-F85E-4DC5-AA45-0DEAE0C369D8}" dt="2021-12-13T12:09:32.445" v="6"/>
          <ac:spMkLst>
            <pc:docMk/>
            <pc:sldMk cId="1861155128" sldId="259"/>
            <ac:spMk id="5244" creationId="{9353C677-2714-42F0-92CD-4EAF059EBFDD}"/>
          </ac:spMkLst>
        </pc:spChg>
        <pc:graphicFrameChg chg="mod modGraphic">
          <ac:chgData name="Juliette DUCLOUX" userId="S::ducloux@fenelon-notredame.com::4cbaeeaf-bcf1-4005-906b-121ebe50312e" providerId="AD" clId="Web-{E71A682E-F85E-4DC5-AA45-0DEAE0C369D8}" dt="2021-12-13T12:10:00.149" v="11" actId="20577"/>
          <ac:graphicFrameMkLst>
            <pc:docMk/>
            <pc:sldMk cId="1861155128" sldId="259"/>
            <ac:graphicFrameMk id="63" creationId="{3D193819-44AB-48A0-A53A-CEDA581DD504}"/>
          </ac:graphicFrameMkLst>
        </pc:graphicFrameChg>
      </pc:sldChg>
      <pc:sldChg chg="addSp delSp modSp mod setClrOvrMap">
        <pc:chgData name="Juliette DUCLOUX" userId="S::ducloux@fenelon-notredame.com::4cbaeeaf-bcf1-4005-906b-121ebe50312e" providerId="AD" clId="Web-{E71A682E-F85E-4DC5-AA45-0DEAE0C369D8}" dt="2021-12-13T12:12:09.059" v="34" actId="1076"/>
        <pc:sldMkLst>
          <pc:docMk/>
          <pc:sldMk cId="828766223" sldId="261"/>
        </pc:sldMkLst>
        <pc:spChg chg="mod">
          <ac:chgData name="Juliette DUCLOUX" userId="S::ducloux@fenelon-notredame.com::4cbaeeaf-bcf1-4005-906b-121ebe50312e" providerId="AD" clId="Web-{E71A682E-F85E-4DC5-AA45-0DEAE0C369D8}" dt="2021-12-13T12:12:09.059" v="34" actId="1076"/>
          <ac:spMkLst>
            <pc:docMk/>
            <pc:sldMk cId="828766223" sldId="261"/>
            <ac:spMk id="3" creationId="{09904EDD-2039-4FFF-BC14-7F0660FAFA4E}"/>
          </ac:spMkLst>
        </pc:spChg>
        <pc:spChg chg="mod ord">
          <ac:chgData name="Juliette DUCLOUX" userId="S::ducloux@fenelon-notredame.com::4cbaeeaf-bcf1-4005-906b-121ebe50312e" providerId="AD" clId="Web-{E71A682E-F85E-4DC5-AA45-0DEAE0C369D8}" dt="2021-12-13T12:10:56.979" v="22"/>
          <ac:spMkLst>
            <pc:docMk/>
            <pc:sldMk cId="828766223" sldId="261"/>
            <ac:spMk id="5" creationId="{2B7C0C01-EF4C-480D-A27F-C42EFFEFF404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79" v="22"/>
          <ac:spMkLst>
            <pc:docMk/>
            <pc:sldMk cId="828766223" sldId="261"/>
            <ac:spMk id="25" creationId="{04812C46-200A-4DEB-A05E-3ED6C68C2387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79" v="22"/>
          <ac:spMkLst>
            <pc:docMk/>
            <pc:sldMk cId="828766223" sldId="261"/>
            <ac:spMk id="27" creationId="{D1EA859B-E555-4109-94F3-6700E046E008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10:56.979" v="22"/>
          <ac:spMkLst>
            <pc:docMk/>
            <pc:sldMk cId="828766223" sldId="261"/>
            <ac:spMk id="29" creationId="{8F23F8A3-8FD7-4779-8323-FDC26BE99889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10:56.979" v="22"/>
          <ac:spMkLst>
            <pc:docMk/>
            <pc:sldMk cId="828766223" sldId="261"/>
            <ac:spMk id="30" creationId="{F605C4CC-A25C-416F-8333-7CB7DC97D870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63" v="21"/>
          <ac:spMkLst>
            <pc:docMk/>
            <pc:sldMk cId="828766223" sldId="261"/>
            <ac:spMk id="32" creationId="{9AA72BD9-2C5A-4EDC-931F-5AA08EACA0F3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63" v="21"/>
          <ac:spMkLst>
            <pc:docMk/>
            <pc:sldMk cId="828766223" sldId="261"/>
            <ac:spMk id="34" creationId="{DD3981AC-7B61-4947-BCF3-F7AA7FA385B9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63" v="21"/>
          <ac:spMkLst>
            <pc:docMk/>
            <pc:sldMk cId="828766223" sldId="261"/>
            <ac:spMk id="36" creationId="{55D4142C-5077-457F-A6AD-3FECFDB39685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10:56.963" v="21"/>
          <ac:spMkLst>
            <pc:docMk/>
            <pc:sldMk cId="828766223" sldId="261"/>
            <ac:spMk id="38" creationId="{7A5F0580-5EE9-419F-96EE-B6529EF6E7D0}"/>
          </ac:spMkLst>
        </pc:spChg>
        <pc:picChg chg="add del mod">
          <ac:chgData name="Juliette DUCLOUX" userId="S::ducloux@fenelon-notredame.com::4cbaeeaf-bcf1-4005-906b-121ebe50312e" providerId="AD" clId="Web-{E71A682E-F85E-4DC5-AA45-0DEAE0C369D8}" dt="2021-12-13T12:11:59.496" v="33"/>
          <ac:picMkLst>
            <pc:docMk/>
            <pc:sldMk cId="828766223" sldId="261"/>
            <ac:picMk id="6" creationId="{D9E9BEB0-98D4-4FFF-974D-9983E2FB1431}"/>
          </ac:picMkLst>
        </pc:picChg>
      </pc:sldChg>
      <pc:sldChg chg="addSp delSp modSp mod setBg setClrOvrMap">
        <pc:chgData name="Juliette DUCLOUX" userId="S::ducloux@fenelon-notredame.com::4cbaeeaf-bcf1-4005-906b-121ebe50312e" providerId="AD" clId="Web-{E71A682E-F85E-4DC5-AA45-0DEAE0C369D8}" dt="2021-12-13T12:43:18.731" v="40"/>
        <pc:sldMkLst>
          <pc:docMk/>
          <pc:sldMk cId="2634496959" sldId="262"/>
        </pc:sldMkLst>
        <pc:spChg chg="mod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2" creationId="{11986DE7-A27B-41EE-BC52-3F5D904808A2}"/>
          </ac:spMkLst>
        </pc:spChg>
        <pc:spChg chg="mod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3" creationId="{BE7679E8-C69E-4583-9BEB-B13657B9AECE}"/>
          </ac:spMkLst>
        </pc:spChg>
        <pc:spChg chg="del">
          <ac:chgData name="Juliette DUCLOUX" userId="S::ducloux@fenelon-notredame.com::4cbaeeaf-bcf1-4005-906b-121ebe50312e" providerId="AD" clId="Web-{E71A682E-F85E-4DC5-AA45-0DEAE0C369D8}" dt="2021-12-13T12:13:55.015" v="35"/>
          <ac:spMkLst>
            <pc:docMk/>
            <pc:sldMk cId="2634496959" sldId="262"/>
            <ac:spMk id="5" creationId="{6CB927A4-E432-4310-9CD5-E89FF5063179}"/>
          </ac:spMkLst>
        </pc:spChg>
        <pc:spChg chg="del">
          <ac:chgData name="Juliette DUCLOUX" userId="S::ducloux@fenelon-notredame.com::4cbaeeaf-bcf1-4005-906b-121ebe50312e" providerId="AD" clId="Web-{E71A682E-F85E-4DC5-AA45-0DEAE0C369D8}" dt="2021-12-13T12:13:55.015" v="35"/>
          <ac:spMkLst>
            <pc:docMk/>
            <pc:sldMk cId="2634496959" sldId="262"/>
            <ac:spMk id="8" creationId="{327D73B4-9F5C-4A64-A179-51B9500CB8B5}"/>
          </ac:spMkLst>
        </pc:spChg>
        <pc:spChg chg="del">
          <ac:chgData name="Juliette DUCLOUX" userId="S::ducloux@fenelon-notredame.com::4cbaeeaf-bcf1-4005-906b-121ebe50312e" providerId="AD" clId="Web-{E71A682E-F85E-4DC5-AA45-0DEAE0C369D8}" dt="2021-12-13T12:13:55.015" v="35"/>
          <ac:spMkLst>
            <pc:docMk/>
            <pc:sldMk cId="2634496959" sldId="262"/>
            <ac:spMk id="10" creationId="{C1F06963-6374-4B48-844F-071A9BAAAE02}"/>
          </ac:spMkLst>
        </pc:spChg>
        <pc:spChg chg="del">
          <ac:chgData name="Juliette DUCLOUX" userId="S::ducloux@fenelon-notredame.com::4cbaeeaf-bcf1-4005-906b-121ebe50312e" providerId="AD" clId="Web-{E71A682E-F85E-4DC5-AA45-0DEAE0C369D8}" dt="2021-12-13T12:13:55.015" v="35"/>
          <ac:spMkLst>
            <pc:docMk/>
            <pc:sldMk cId="2634496959" sldId="262"/>
            <ac:spMk id="14" creationId="{1453BF6C-B012-48B7-B4E8-6D7AC7C27D02}"/>
          </ac:spMkLst>
        </pc:spChg>
        <pc:spChg chg="del">
          <ac:chgData name="Juliette DUCLOUX" userId="S::ducloux@fenelon-notredame.com::4cbaeeaf-bcf1-4005-906b-121ebe50312e" providerId="AD" clId="Web-{E71A682E-F85E-4DC5-AA45-0DEAE0C369D8}" dt="2021-12-13T12:13:55.015" v="35"/>
          <ac:spMkLst>
            <pc:docMk/>
            <pc:sldMk cId="2634496959" sldId="262"/>
            <ac:spMk id="16" creationId="{E3020543-B24B-4EC4-8FFC-8DD88EEA91A8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23" creationId="{C7FA33FF-088D-4F16-95A2-2C64D353DEA8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25" creationId="{A376EFB1-01CF-419F-ABF1-2AF02BBFCBD1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27" creationId="{FF9DEA15-78BD-4750-AA18-B9F28A6D5AB8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29" creationId="{EA67B5B4-3A24-436E-B663-1B2EBFF8A0CD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30" creationId="{987FDF89-C993-41F4-A1B8-DBAFF16008A9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3:18.731" v="40"/>
          <ac:spMkLst>
            <pc:docMk/>
            <pc:sldMk cId="2634496959" sldId="262"/>
            <ac:spMk id="31" creationId="{D1D7179B-FF7C-482F-B3D9-2BE9ED1139F9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15" v="39"/>
          <ac:spMkLst>
            <pc:docMk/>
            <pc:sldMk cId="2634496959" sldId="262"/>
            <ac:spMk id="32" creationId="{7264F718-7FAC-4056-9FA9-A603EC682FE7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15" v="39"/>
          <ac:spMkLst>
            <pc:docMk/>
            <pc:sldMk cId="2634496959" sldId="262"/>
            <ac:spMk id="34" creationId="{F74639F7-E3C7-4165-A83E-6386A86BA1DA}"/>
          </ac:spMkLst>
        </pc:spChg>
        <pc:spChg chg="add del">
          <ac:chgData name="Juliette DUCLOUX" userId="S::ducloux@fenelon-notredame.com::4cbaeeaf-bcf1-4005-906b-121ebe50312e" providerId="AD" clId="Web-{E71A682E-F85E-4DC5-AA45-0DEAE0C369D8}" dt="2021-12-13T12:43:18.715" v="39"/>
          <ac:spMkLst>
            <pc:docMk/>
            <pc:sldMk cId="2634496959" sldId="262"/>
            <ac:spMk id="36" creationId="{8B3AF0F1-707A-463E-B5EE-33C63A40CFC9}"/>
          </ac:spMkLst>
        </pc:spChg>
        <pc:cxnChg chg="del">
          <ac:chgData name="Juliette DUCLOUX" userId="S::ducloux@fenelon-notredame.com::4cbaeeaf-bcf1-4005-906b-121ebe50312e" providerId="AD" clId="Web-{E71A682E-F85E-4DC5-AA45-0DEAE0C369D8}" dt="2021-12-13T12:13:55.015" v="35"/>
          <ac:cxnSpMkLst>
            <pc:docMk/>
            <pc:sldMk cId="2634496959" sldId="262"/>
            <ac:cxnSpMk id="18" creationId="{C49DA8F6-BCC1-4447-B54C-57856834B94B}"/>
          </ac:cxnSpMkLst>
        </pc:cxnChg>
      </pc:sldChg>
      <pc:sldChg chg="new del">
        <pc:chgData name="Juliette DUCLOUX" userId="S::ducloux@fenelon-notredame.com::4cbaeeaf-bcf1-4005-906b-121ebe50312e" providerId="AD" clId="Web-{E71A682E-F85E-4DC5-AA45-0DEAE0C369D8}" dt="2021-12-13T12:39:06.217" v="37"/>
        <pc:sldMkLst>
          <pc:docMk/>
          <pc:sldMk cId="128782251" sldId="263"/>
        </pc:sldMkLst>
      </pc:sldChg>
      <pc:sldChg chg="addSp modSp new mod setBg setClrOvrMap">
        <pc:chgData name="Juliette DUCLOUX" userId="S::ducloux@fenelon-notredame.com::4cbaeeaf-bcf1-4005-906b-121ebe50312e" providerId="AD" clId="Web-{E71A682E-F85E-4DC5-AA45-0DEAE0C369D8}" dt="2021-12-13T12:46:27.647" v="57" actId="20577"/>
        <pc:sldMkLst>
          <pc:docMk/>
          <pc:sldMk cId="2626265341" sldId="263"/>
        </pc:sldMkLst>
        <pc:spChg chg="mod">
          <ac:chgData name="Juliette DUCLOUX" userId="S::ducloux@fenelon-notredame.com::4cbaeeaf-bcf1-4005-906b-121ebe50312e" providerId="AD" clId="Web-{E71A682E-F85E-4DC5-AA45-0DEAE0C369D8}" dt="2021-12-13T12:46:16.553" v="53" actId="20577"/>
          <ac:spMkLst>
            <pc:docMk/>
            <pc:sldMk cId="2626265341" sldId="263"/>
            <ac:spMk id="2" creationId="{F2BE7A64-4A03-4458-9F78-A6F1A6FC2403}"/>
          </ac:spMkLst>
        </pc:spChg>
        <pc:spChg chg="mod">
          <ac:chgData name="Juliette DUCLOUX" userId="S::ducloux@fenelon-notredame.com::4cbaeeaf-bcf1-4005-906b-121ebe50312e" providerId="AD" clId="Web-{E71A682E-F85E-4DC5-AA45-0DEAE0C369D8}" dt="2021-12-13T12:46:27.647" v="57" actId="20577"/>
          <ac:spMkLst>
            <pc:docMk/>
            <pc:sldMk cId="2626265341" sldId="263"/>
            <ac:spMk id="3" creationId="{FC926DB3-DA72-4D4E-A4FB-863F6D6CA0F7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6:04.755" v="42"/>
          <ac:spMkLst>
            <pc:docMk/>
            <pc:sldMk cId="2626265341" sldId="263"/>
            <ac:spMk id="8" creationId="{EA67B5B4-3A24-436E-B663-1B2EBFF8A0CD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6:04.755" v="42"/>
          <ac:spMkLst>
            <pc:docMk/>
            <pc:sldMk cId="2626265341" sldId="263"/>
            <ac:spMk id="10" creationId="{987FDF89-C993-41F4-A1B8-DBAFF16008A9}"/>
          </ac:spMkLst>
        </pc:spChg>
        <pc:spChg chg="add">
          <ac:chgData name="Juliette DUCLOUX" userId="S::ducloux@fenelon-notredame.com::4cbaeeaf-bcf1-4005-906b-121ebe50312e" providerId="AD" clId="Web-{E71A682E-F85E-4DC5-AA45-0DEAE0C369D8}" dt="2021-12-13T12:46:04.755" v="42"/>
          <ac:spMkLst>
            <pc:docMk/>
            <pc:sldMk cId="2626265341" sldId="263"/>
            <ac:spMk id="12" creationId="{64E585EA-75FD-4025-8270-F66A58A15CDA}"/>
          </ac:spMkLst>
        </pc:spChg>
      </pc:sldChg>
    </pc:docChg>
  </pc:docChgLst>
  <pc:docChgLst>
    <pc:chgData name="Mathilde VEZIN" userId="S::vezin@fenelon-notredame.com::1a47f4e9-9123-4549-998a-6a63c62509e7" providerId="AD" clId="Web-{D6132693-83CD-5EC1-00E7-403D96D30990}"/>
    <pc:docChg chg="modSld sldOrd">
      <pc:chgData name="Mathilde VEZIN" userId="S::vezin@fenelon-notredame.com::1a47f4e9-9123-4549-998a-6a63c62509e7" providerId="AD" clId="Web-{D6132693-83CD-5EC1-00E7-403D96D30990}" dt="2022-01-24T12:48:03.781" v="205"/>
      <pc:docMkLst>
        <pc:docMk/>
      </pc:docMkLst>
      <pc:sldChg chg="modSp">
        <pc:chgData name="Mathilde VEZIN" userId="S::vezin@fenelon-notredame.com::1a47f4e9-9123-4549-998a-6a63c62509e7" providerId="AD" clId="Web-{D6132693-83CD-5EC1-00E7-403D96D30990}" dt="2022-01-24T12:26:55.061" v="7" actId="20577"/>
        <pc:sldMkLst>
          <pc:docMk/>
          <pc:sldMk cId="1012553663" sldId="257"/>
        </pc:sldMkLst>
        <pc:graphicFrameChg chg="modGraphic">
          <ac:chgData name="Mathilde VEZIN" userId="S::vezin@fenelon-notredame.com::1a47f4e9-9123-4549-998a-6a63c62509e7" providerId="AD" clId="Web-{D6132693-83CD-5EC1-00E7-403D96D30990}" dt="2022-01-24T12:26:55.061" v="7" actId="20577"/>
          <ac:graphicFrameMkLst>
            <pc:docMk/>
            <pc:sldMk cId="1012553663" sldId="257"/>
            <ac:graphicFrameMk id="18" creationId="{B93BFAE6-3C80-48CB-99A1-8B1741BDA817}"/>
          </ac:graphicFrameMkLst>
        </pc:graphicFrameChg>
      </pc:sldChg>
      <pc:sldChg chg="addSp delSp modSp ord">
        <pc:chgData name="Mathilde VEZIN" userId="S::vezin@fenelon-notredame.com::1a47f4e9-9123-4549-998a-6a63c62509e7" providerId="AD" clId="Web-{D6132693-83CD-5EC1-00E7-403D96D30990}" dt="2022-01-24T12:37:07.967" v="106"/>
        <pc:sldMkLst>
          <pc:docMk/>
          <pc:sldMk cId="2621009045" sldId="258"/>
        </pc:sldMkLst>
        <pc:spChg chg="del">
          <ac:chgData name="Mathilde VEZIN" userId="S::vezin@fenelon-notredame.com::1a47f4e9-9123-4549-998a-6a63c62509e7" providerId="AD" clId="Web-{D6132693-83CD-5EC1-00E7-403D96D30990}" dt="2022-01-24T12:36:50.451" v="103"/>
          <ac:spMkLst>
            <pc:docMk/>
            <pc:sldMk cId="2621009045" sldId="258"/>
            <ac:spMk id="2" creationId="{E6D10617-CD5A-4AA5-A0EA-10B080FFD95D}"/>
          </ac:spMkLst>
        </pc:spChg>
        <pc:spChg chg="add del mod">
          <ac:chgData name="Mathilde VEZIN" userId="S::vezin@fenelon-notredame.com::1a47f4e9-9123-4549-998a-6a63c62509e7" providerId="AD" clId="Web-{D6132693-83CD-5EC1-00E7-403D96D30990}" dt="2022-01-24T12:37:07.967" v="106"/>
          <ac:spMkLst>
            <pc:docMk/>
            <pc:sldMk cId="2621009045" sldId="258"/>
            <ac:spMk id="59" creationId="{80FBE78E-F740-43F7-90C0-D65FCECB5436}"/>
          </ac:spMkLst>
        </pc:spChg>
        <pc:graphicFrameChg chg="del modGraphic">
          <ac:chgData name="Mathilde VEZIN" userId="S::vezin@fenelon-notredame.com::1a47f4e9-9123-4549-998a-6a63c62509e7" providerId="AD" clId="Web-{D6132693-83CD-5EC1-00E7-403D96D30990}" dt="2022-01-24T12:36:54.326" v="104"/>
          <ac:graphicFrameMkLst>
            <pc:docMk/>
            <pc:sldMk cId="2621009045" sldId="258"/>
            <ac:graphicFrameMk id="15" creationId="{237CA410-B6AD-44B0-B905-99DC1B5C6C05}"/>
          </ac:graphicFrameMkLst>
        </pc:graphicFrameChg>
      </pc:sldChg>
      <pc:sldChg chg="addSp delSp modSp ord">
        <pc:chgData name="Mathilde VEZIN" userId="S::vezin@fenelon-notredame.com::1a47f4e9-9123-4549-998a-6a63c62509e7" providerId="AD" clId="Web-{D6132693-83CD-5EC1-00E7-403D96D30990}" dt="2022-01-24T12:35:48.356" v="98"/>
        <pc:sldMkLst>
          <pc:docMk/>
          <pc:sldMk cId="3571955522" sldId="260"/>
        </pc:sldMkLst>
        <pc:spChg chg="del mod">
          <ac:chgData name="Mathilde VEZIN" userId="S::vezin@fenelon-notredame.com::1a47f4e9-9123-4549-998a-6a63c62509e7" providerId="AD" clId="Web-{D6132693-83CD-5EC1-00E7-403D96D30990}" dt="2022-01-24T12:35:29.293" v="95"/>
          <ac:spMkLst>
            <pc:docMk/>
            <pc:sldMk cId="3571955522" sldId="260"/>
            <ac:spMk id="2" creationId="{E4DF953E-C893-48D4-A6B1-822341DF71BE}"/>
          </ac:spMkLst>
        </pc:spChg>
        <pc:spChg chg="add del mod">
          <ac:chgData name="Mathilde VEZIN" userId="S::vezin@fenelon-notredame.com::1a47f4e9-9123-4549-998a-6a63c62509e7" providerId="AD" clId="Web-{D6132693-83CD-5EC1-00E7-403D96D30990}" dt="2022-01-24T12:35:32.559" v="96"/>
          <ac:spMkLst>
            <pc:docMk/>
            <pc:sldMk cId="3571955522" sldId="260"/>
            <ac:spMk id="28" creationId="{AE599694-370B-4D78-8C88-FCC1AD7EC984}"/>
          </ac:spMkLst>
        </pc:spChg>
        <pc:graphicFrameChg chg="del modGraphic">
          <ac:chgData name="Mathilde VEZIN" userId="S::vezin@fenelon-notredame.com::1a47f4e9-9123-4549-998a-6a63c62509e7" providerId="AD" clId="Web-{D6132693-83CD-5EC1-00E7-403D96D30990}" dt="2022-01-24T12:35:23.699" v="93"/>
          <ac:graphicFrameMkLst>
            <pc:docMk/>
            <pc:sldMk cId="3571955522" sldId="260"/>
            <ac:graphicFrameMk id="5" creationId="{106BD8D5-7DF5-4205-AD3D-A256A36B5A0E}"/>
          </ac:graphicFrameMkLst>
        </pc:graphicFrameChg>
      </pc:sldChg>
      <pc:sldChg chg="modSp">
        <pc:chgData name="Mathilde VEZIN" userId="S::vezin@fenelon-notredame.com::1a47f4e9-9123-4549-998a-6a63c62509e7" providerId="AD" clId="Web-{D6132693-83CD-5EC1-00E7-403D96D30990}" dt="2022-01-24T12:33:53.619" v="88" actId="20577"/>
        <pc:sldMkLst>
          <pc:docMk/>
          <pc:sldMk cId="828766223" sldId="261"/>
        </pc:sldMkLst>
        <pc:graphicFrameChg chg="modGraphic">
          <ac:chgData name="Mathilde VEZIN" userId="S::vezin@fenelon-notredame.com::1a47f4e9-9123-4549-998a-6a63c62509e7" providerId="AD" clId="Web-{D6132693-83CD-5EC1-00E7-403D96D30990}" dt="2022-01-24T12:33:53.619" v="88" actId="20577"/>
          <ac:graphicFrameMkLst>
            <pc:docMk/>
            <pc:sldMk cId="828766223" sldId="261"/>
            <ac:graphicFrameMk id="2" creationId="{1E06B935-7134-4F03-A52E-AE6B5AA679A6}"/>
          </ac:graphicFrameMkLst>
        </pc:graphicFrameChg>
      </pc:sldChg>
      <pc:sldChg chg="ord">
        <pc:chgData name="Mathilde VEZIN" userId="S::vezin@fenelon-notredame.com::1a47f4e9-9123-4549-998a-6a63c62509e7" providerId="AD" clId="Web-{D6132693-83CD-5EC1-00E7-403D96D30990}" dt="2022-01-24T12:39:10.845" v="127"/>
        <pc:sldMkLst>
          <pc:docMk/>
          <pc:sldMk cId="2634496959" sldId="262"/>
        </pc:sldMkLst>
      </pc:sldChg>
      <pc:sldChg chg="modSp ord">
        <pc:chgData name="Mathilde VEZIN" userId="S::vezin@fenelon-notredame.com::1a47f4e9-9123-4549-998a-6a63c62509e7" providerId="AD" clId="Web-{D6132693-83CD-5EC1-00E7-403D96D30990}" dt="2022-01-24T12:45:10.573" v="173" actId="20577"/>
        <pc:sldMkLst>
          <pc:docMk/>
          <pc:sldMk cId="2626265341" sldId="263"/>
        </pc:sldMkLst>
        <pc:spChg chg="mod">
          <ac:chgData name="Mathilde VEZIN" userId="S::vezin@fenelon-notredame.com::1a47f4e9-9123-4549-998a-6a63c62509e7" providerId="AD" clId="Web-{D6132693-83CD-5EC1-00E7-403D96D30990}" dt="2022-01-24T12:45:10.573" v="173" actId="20577"/>
          <ac:spMkLst>
            <pc:docMk/>
            <pc:sldMk cId="2626265341" sldId="263"/>
            <ac:spMk id="3" creationId="{FC926DB3-DA72-4D4E-A4FB-863F6D6CA0F7}"/>
          </ac:spMkLst>
        </pc:spChg>
      </pc:sldChg>
      <pc:sldChg chg="modSp ord">
        <pc:chgData name="Mathilde VEZIN" userId="S::vezin@fenelon-notredame.com::1a47f4e9-9123-4549-998a-6a63c62509e7" providerId="AD" clId="Web-{D6132693-83CD-5EC1-00E7-403D96D30990}" dt="2022-01-24T12:48:03.781" v="205"/>
        <pc:sldMkLst>
          <pc:docMk/>
          <pc:sldMk cId="1012376956" sldId="267"/>
        </pc:sldMkLst>
        <pc:spChg chg="mod">
          <ac:chgData name="Mathilde VEZIN" userId="S::vezin@fenelon-notredame.com::1a47f4e9-9123-4549-998a-6a63c62509e7" providerId="AD" clId="Web-{D6132693-83CD-5EC1-00E7-403D96D30990}" dt="2022-01-24T12:47:55.140" v="204" actId="1076"/>
          <ac:spMkLst>
            <pc:docMk/>
            <pc:sldMk cId="1012376956" sldId="267"/>
            <ac:spMk id="3" creationId="{620BE988-A491-4905-AF0D-ABD5838BCD1E}"/>
          </ac:spMkLst>
        </pc:spChg>
      </pc:sldChg>
    </pc:docChg>
  </pc:docChgLst>
  <pc:docChgLst>
    <pc:chgData name="Juliette DUCLOUX" userId="S::ducloux@fenelon-notredame.com::4cbaeeaf-bcf1-4005-906b-121ebe50312e" providerId="AD" clId="Web-{9498DE20-A02A-DBC0-22CD-DC35DB4A2325}"/>
    <pc:docChg chg="addSld modSld">
      <pc:chgData name="Juliette DUCLOUX" userId="S::ducloux@fenelon-notredame.com::4cbaeeaf-bcf1-4005-906b-121ebe50312e" providerId="AD" clId="Web-{9498DE20-A02A-DBC0-22CD-DC35DB4A2325}" dt="2021-10-18T11:43:48.099" v="15" actId="20577"/>
      <pc:docMkLst>
        <pc:docMk/>
      </pc:docMkLst>
      <pc:sldChg chg="addSp delSp modSp new mod setBg setClrOvrMap">
        <pc:chgData name="Juliette DUCLOUX" userId="S::ducloux@fenelon-notredame.com::4cbaeeaf-bcf1-4005-906b-121ebe50312e" providerId="AD" clId="Web-{9498DE20-A02A-DBC0-22CD-DC35DB4A2325}" dt="2021-10-18T11:43:48.099" v="15" actId="20577"/>
        <pc:sldMkLst>
          <pc:docMk/>
          <pc:sldMk cId="828766223" sldId="261"/>
        </pc:sldMkLst>
        <pc:spChg chg="del mod">
          <ac:chgData name="Juliette DUCLOUX" userId="S::ducloux@fenelon-notredame.com::4cbaeeaf-bcf1-4005-906b-121ebe50312e" providerId="AD" clId="Web-{9498DE20-A02A-DBC0-22CD-DC35DB4A2325}" dt="2021-10-18T11:41:40.409" v="4"/>
          <ac:spMkLst>
            <pc:docMk/>
            <pc:sldMk cId="828766223" sldId="261"/>
            <ac:spMk id="2" creationId="{F63F2755-9FF8-4C41-B612-2E6664B8E0E9}"/>
          </ac:spMkLst>
        </pc:spChg>
        <pc:spChg chg="mod">
          <ac:chgData name="Juliette DUCLOUX" userId="S::ducloux@fenelon-notredame.com::4cbaeeaf-bcf1-4005-906b-121ebe50312e" providerId="AD" clId="Web-{9498DE20-A02A-DBC0-22CD-DC35DB4A2325}" dt="2021-10-18T11:43:48.099" v="15" actId="20577"/>
          <ac:spMkLst>
            <pc:docMk/>
            <pc:sldMk cId="828766223" sldId="261"/>
            <ac:spMk id="3" creationId="{09904EDD-2039-4FFF-BC14-7F0660FAFA4E}"/>
          </ac:spMkLst>
        </pc:spChg>
        <pc:spChg chg="add">
          <ac:chgData name="Juliette DUCLOUX" userId="S::ducloux@fenelon-notredame.com::4cbaeeaf-bcf1-4005-906b-121ebe50312e" providerId="AD" clId="Web-{9498DE20-A02A-DBC0-22CD-DC35DB4A2325}" dt="2021-10-18T11:42:57.801" v="8"/>
          <ac:spMkLst>
            <pc:docMk/>
            <pc:sldMk cId="828766223" sldId="261"/>
            <ac:spMk id="9" creationId="{EE1FC7B4-E4A7-4452-B413-1A623E3A7230}"/>
          </ac:spMkLst>
        </pc:spChg>
        <pc:spChg chg="add">
          <ac:chgData name="Juliette DUCLOUX" userId="S::ducloux@fenelon-notredame.com::4cbaeeaf-bcf1-4005-906b-121ebe50312e" providerId="AD" clId="Web-{9498DE20-A02A-DBC0-22CD-DC35DB4A2325}" dt="2021-10-18T11:42:57.801" v="8"/>
          <ac:spMkLst>
            <pc:docMk/>
            <pc:sldMk cId="828766223" sldId="261"/>
            <ac:spMk id="11" creationId="{E0709AF0-24F0-4486-B189-BE6386BDB198}"/>
          </ac:spMkLst>
        </pc:spChg>
        <pc:spChg chg="add">
          <ac:chgData name="Juliette DUCLOUX" userId="S::ducloux@fenelon-notredame.com::4cbaeeaf-bcf1-4005-906b-121ebe50312e" providerId="AD" clId="Web-{9498DE20-A02A-DBC0-22CD-DC35DB4A2325}" dt="2021-10-18T11:42:57.801" v="8"/>
          <ac:spMkLst>
            <pc:docMk/>
            <pc:sldMk cId="828766223" sldId="261"/>
            <ac:spMk id="13" creationId="{FBE3B62F-5853-4A3C-B050-6186351A7176}"/>
          </ac:spMkLst>
        </pc:spChg>
        <pc:picChg chg="add del mod">
          <ac:chgData name="Juliette DUCLOUX" userId="S::ducloux@fenelon-notredame.com::4cbaeeaf-bcf1-4005-906b-121ebe50312e" providerId="AD" clId="Web-{9498DE20-A02A-DBC0-22CD-DC35DB4A2325}" dt="2021-10-18T11:43:15.083" v="9"/>
          <ac:picMkLst>
            <pc:docMk/>
            <pc:sldMk cId="828766223" sldId="261"/>
            <ac:picMk id="4" creationId="{91FB394B-193A-455D-8257-E1A4ADF57CB4}"/>
          </ac:picMkLst>
        </pc:picChg>
      </pc:sldChg>
    </pc:docChg>
  </pc:docChgLst>
  <pc:docChgLst>
    <pc:chgData name="Juliette DUCLOUX" userId="S::ducloux@fenelon-notredame.com::4cbaeeaf-bcf1-4005-906b-121ebe50312e" providerId="AD" clId="Web-{32AF6DDE-1CAD-E56B-F1B7-687D620703A7}"/>
    <pc:docChg chg="addSld delSld modSld">
      <pc:chgData name="Juliette DUCLOUX" userId="S::ducloux@fenelon-notredame.com::4cbaeeaf-bcf1-4005-906b-121ebe50312e" providerId="AD" clId="Web-{32AF6DDE-1CAD-E56B-F1B7-687D620703A7}" dt="2022-01-10T12:44:21.603" v="268"/>
      <pc:docMkLst>
        <pc:docMk/>
      </pc:docMkLst>
      <pc:sldChg chg="modSp">
        <pc:chgData name="Juliette DUCLOUX" userId="S::ducloux@fenelon-notredame.com::4cbaeeaf-bcf1-4005-906b-121ebe50312e" providerId="AD" clId="Web-{32AF6DDE-1CAD-E56B-F1B7-687D620703A7}" dt="2022-01-10T12:35:11.898" v="224" actId="1076"/>
        <pc:sldMkLst>
          <pc:docMk/>
          <pc:sldMk cId="1861155128" sldId="259"/>
        </pc:sldMkLst>
        <pc:spChg chg="mod">
          <ac:chgData name="Juliette DUCLOUX" userId="S::ducloux@fenelon-notredame.com::4cbaeeaf-bcf1-4005-906b-121ebe50312e" providerId="AD" clId="Web-{32AF6DDE-1CAD-E56B-F1B7-687D620703A7}" dt="2022-01-10T12:35:11.898" v="224" actId="1076"/>
          <ac:spMkLst>
            <pc:docMk/>
            <pc:sldMk cId="1861155128" sldId="259"/>
            <ac:spMk id="2" creationId="{BA4A2502-665E-4C86-9EC7-B7E3726B294B}"/>
          </ac:spMkLst>
        </pc:spChg>
        <pc:picChg chg="mod">
          <ac:chgData name="Juliette DUCLOUX" userId="S::ducloux@fenelon-notredame.com::4cbaeeaf-bcf1-4005-906b-121ebe50312e" providerId="AD" clId="Web-{32AF6DDE-1CAD-E56B-F1B7-687D620703A7}" dt="2022-01-10T12:34:35.521" v="217" actId="1076"/>
          <ac:picMkLst>
            <pc:docMk/>
            <pc:sldMk cId="1861155128" sldId="259"/>
            <ac:picMk id="4" creationId="{3A2ECF7B-BC0A-48F3-A2E0-8F66B290CB22}"/>
          </ac:picMkLst>
        </pc:picChg>
      </pc:sldChg>
      <pc:sldChg chg="modSp">
        <pc:chgData name="Juliette DUCLOUX" userId="S::ducloux@fenelon-notredame.com::4cbaeeaf-bcf1-4005-906b-121ebe50312e" providerId="AD" clId="Web-{32AF6DDE-1CAD-E56B-F1B7-687D620703A7}" dt="2022-01-10T12:30:21.458" v="153" actId="20577"/>
        <pc:sldMkLst>
          <pc:docMk/>
          <pc:sldMk cId="1710754306" sldId="264"/>
        </pc:sldMkLst>
        <pc:spChg chg="mod">
          <ac:chgData name="Juliette DUCLOUX" userId="S::ducloux@fenelon-notredame.com::4cbaeeaf-bcf1-4005-906b-121ebe50312e" providerId="AD" clId="Web-{32AF6DDE-1CAD-E56B-F1B7-687D620703A7}" dt="2022-01-10T12:30:21.458" v="153" actId="20577"/>
          <ac:spMkLst>
            <pc:docMk/>
            <pc:sldMk cId="1710754306" sldId="264"/>
            <ac:spMk id="1059" creationId="{C7E8D8CE-5FD7-439D-AF3A-5CC079E9AC48}"/>
          </ac:spMkLst>
        </pc:spChg>
      </pc:sldChg>
      <pc:sldChg chg="addSp delSp modSp mod setBg setClrOvrMap">
        <pc:chgData name="Juliette DUCLOUX" userId="S::ducloux@fenelon-notredame.com::4cbaeeaf-bcf1-4005-906b-121ebe50312e" providerId="AD" clId="Web-{32AF6DDE-1CAD-E56B-F1B7-687D620703A7}" dt="2022-01-10T12:40:23.932" v="254" actId="20577"/>
        <pc:sldMkLst>
          <pc:docMk/>
          <pc:sldMk cId="2815560332" sldId="266"/>
        </pc:sldMkLst>
        <pc:spChg chg="del mod">
          <ac:chgData name="Juliette DUCLOUX" userId="S::ducloux@fenelon-notredame.com::4cbaeeaf-bcf1-4005-906b-121ebe50312e" providerId="AD" clId="Web-{32AF6DDE-1CAD-E56B-F1B7-687D620703A7}" dt="2022-01-10T12:37:29.656" v="227"/>
          <ac:spMkLst>
            <pc:docMk/>
            <pc:sldMk cId="2815560332" sldId="266"/>
            <ac:spMk id="2" creationId="{9E68CE0E-88EC-4BC6-840B-E85E7FF27257}"/>
          </ac:spMkLst>
        </pc:spChg>
        <pc:spChg chg="mod">
          <ac:chgData name="Juliette DUCLOUX" userId="S::ducloux@fenelon-notredame.com::4cbaeeaf-bcf1-4005-906b-121ebe50312e" providerId="AD" clId="Web-{32AF6DDE-1CAD-E56B-F1B7-687D620703A7}" dt="2022-01-10T12:40:23.932" v="254" actId="20577"/>
          <ac:spMkLst>
            <pc:docMk/>
            <pc:sldMk cId="2815560332" sldId="266"/>
            <ac:spMk id="3" creationId="{EF9564B5-D1D2-444C-BC7A-C14956EA59FB}"/>
          </ac:spMkLst>
        </pc:spChg>
        <pc:spChg chg="add">
          <ac:chgData name="Juliette DUCLOUX" userId="S::ducloux@fenelon-notredame.com::4cbaeeaf-bcf1-4005-906b-121ebe50312e" providerId="AD" clId="Web-{32AF6DDE-1CAD-E56B-F1B7-687D620703A7}" dt="2022-01-10T12:37:11.843" v="226"/>
          <ac:spMkLst>
            <pc:docMk/>
            <pc:sldMk cId="2815560332" sldId="266"/>
            <ac:spMk id="9" creationId="{EE1FC7B4-E4A7-4452-B413-1A623E3A7230}"/>
          </ac:spMkLst>
        </pc:spChg>
        <pc:spChg chg="add">
          <ac:chgData name="Juliette DUCLOUX" userId="S::ducloux@fenelon-notredame.com::4cbaeeaf-bcf1-4005-906b-121ebe50312e" providerId="AD" clId="Web-{32AF6DDE-1CAD-E56B-F1B7-687D620703A7}" dt="2022-01-10T12:37:11.843" v="226"/>
          <ac:spMkLst>
            <pc:docMk/>
            <pc:sldMk cId="2815560332" sldId="266"/>
            <ac:spMk id="11" creationId="{E0709AF0-24F0-4486-B189-BE6386BDB198}"/>
          </ac:spMkLst>
        </pc:spChg>
        <pc:spChg chg="add">
          <ac:chgData name="Juliette DUCLOUX" userId="S::ducloux@fenelon-notredame.com::4cbaeeaf-bcf1-4005-906b-121ebe50312e" providerId="AD" clId="Web-{32AF6DDE-1CAD-E56B-F1B7-687D620703A7}" dt="2022-01-10T12:37:11.843" v="226"/>
          <ac:spMkLst>
            <pc:docMk/>
            <pc:sldMk cId="2815560332" sldId="266"/>
            <ac:spMk id="13" creationId="{FBE3B62F-5853-4A3C-B050-6186351A7176}"/>
          </ac:spMkLst>
        </pc:spChg>
        <pc:picChg chg="add mod">
          <ac:chgData name="Juliette DUCLOUX" userId="S::ducloux@fenelon-notredame.com::4cbaeeaf-bcf1-4005-906b-121ebe50312e" providerId="AD" clId="Web-{32AF6DDE-1CAD-E56B-F1B7-687D620703A7}" dt="2022-01-10T12:37:48.689" v="233" actId="1076"/>
          <ac:picMkLst>
            <pc:docMk/>
            <pc:sldMk cId="2815560332" sldId="266"/>
            <ac:picMk id="4" creationId="{2F1FBCD0-AA68-4852-A07B-E2EFE4FEB1E2}"/>
          </ac:picMkLst>
        </pc:picChg>
      </pc:sldChg>
      <pc:sldChg chg="addSp delSp modSp mod setBg">
        <pc:chgData name="Juliette DUCLOUX" userId="S::ducloux@fenelon-notredame.com::4cbaeeaf-bcf1-4005-906b-121ebe50312e" providerId="AD" clId="Web-{32AF6DDE-1CAD-E56B-F1B7-687D620703A7}" dt="2022-01-10T12:44:21.603" v="268"/>
        <pc:sldMkLst>
          <pc:docMk/>
          <pc:sldMk cId="1012376956" sldId="267"/>
        </pc:sldMkLst>
        <pc:spChg chg="mod">
          <ac:chgData name="Juliette DUCLOUX" userId="S::ducloux@fenelon-notredame.com::4cbaeeaf-bcf1-4005-906b-121ebe50312e" providerId="AD" clId="Web-{32AF6DDE-1CAD-E56B-F1B7-687D620703A7}" dt="2022-01-10T12:43:51.554" v="263"/>
          <ac:spMkLst>
            <pc:docMk/>
            <pc:sldMk cId="1012376956" sldId="267"/>
            <ac:spMk id="2" creationId="{53E38939-0C94-46DB-BBF1-6B9AEE272913}"/>
          </ac:spMkLst>
        </pc:spChg>
        <pc:spChg chg="mod ord">
          <ac:chgData name="Juliette DUCLOUX" userId="S::ducloux@fenelon-notredame.com::4cbaeeaf-bcf1-4005-906b-121ebe50312e" providerId="AD" clId="Web-{32AF6DDE-1CAD-E56B-F1B7-687D620703A7}" dt="2022-01-10T12:43:51.554" v="263"/>
          <ac:spMkLst>
            <pc:docMk/>
            <pc:sldMk cId="1012376956" sldId="267"/>
            <ac:spMk id="3" creationId="{620BE988-A491-4905-AF0D-ABD5838BCD1E}"/>
          </ac:spMkLst>
        </pc:spChg>
        <pc:spChg chg="add">
          <ac:chgData name="Juliette DUCLOUX" userId="S::ducloux@fenelon-notredame.com::4cbaeeaf-bcf1-4005-906b-121ebe50312e" providerId="AD" clId="Web-{32AF6DDE-1CAD-E56B-F1B7-687D620703A7}" dt="2022-01-10T12:43:57.836" v="264"/>
          <ac:spMkLst>
            <pc:docMk/>
            <pc:sldMk cId="1012376956" sldId="267"/>
            <ac:spMk id="5" creationId="{95B522E9-C38F-49AC-8679-B50B1D0D92F2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51.539" v="262"/>
          <ac:spMkLst>
            <pc:docMk/>
            <pc:sldMk cId="1012376956" sldId="267"/>
            <ac:spMk id="6" creationId="{5A0118C5-4F8D-4CF4-BADD-53FEACC6C42A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51.539" v="262"/>
          <ac:spMkLst>
            <pc:docMk/>
            <pc:sldMk cId="1012376956" sldId="267"/>
            <ac:spMk id="7" creationId="{3C1D1FA3-6212-4B97-9B1E-C7F81247C2B9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51.539" v="262"/>
          <ac:spMkLst>
            <pc:docMk/>
            <pc:sldMk cId="1012376956" sldId="267"/>
            <ac:spMk id="8" creationId="{79AFCB35-9C04-4524-A0B1-57FF6865D013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40.976" v="260"/>
          <ac:spMkLst>
            <pc:docMk/>
            <pc:sldMk cId="1012376956" sldId="267"/>
            <ac:spMk id="9" creationId="{5A0118C5-4F8D-4CF4-BADD-53FEACC6C42A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51.539" v="262"/>
          <ac:spMkLst>
            <pc:docMk/>
            <pc:sldMk cId="1012376956" sldId="267"/>
            <ac:spMk id="10" creationId="{D11AD2AD-0BA0-4DD3-8EEA-84686A0E718C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51.539" v="262"/>
          <ac:spMkLst>
            <pc:docMk/>
            <pc:sldMk cId="1012376956" sldId="267"/>
            <ac:spMk id="13" creationId="{11C51958-04D4-4687-95A2-95DCDCF47464}"/>
          </ac:spMkLst>
        </pc:spChg>
        <pc:spChg chg="add">
          <ac:chgData name="Juliette DUCLOUX" userId="S::ducloux@fenelon-notredame.com::4cbaeeaf-bcf1-4005-906b-121ebe50312e" providerId="AD" clId="Web-{32AF6DDE-1CAD-E56B-F1B7-687D620703A7}" dt="2022-01-10T12:43:51.554" v="263"/>
          <ac:spMkLst>
            <pc:docMk/>
            <pc:sldMk cId="1012376956" sldId="267"/>
            <ac:spMk id="14" creationId="{5A0118C5-4F8D-4CF4-BADD-53FEACC6C42A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40.976" v="260"/>
          <ac:spMkLst>
            <pc:docMk/>
            <pc:sldMk cId="1012376956" sldId="267"/>
            <ac:spMk id="15" creationId="{D9FE21DE-050D-4E27-A007-AAE4EF8427F1}"/>
          </ac:spMkLst>
        </pc:spChg>
        <pc:spChg chg="add del">
          <ac:chgData name="Juliette DUCLOUX" userId="S::ducloux@fenelon-notredame.com::4cbaeeaf-bcf1-4005-906b-121ebe50312e" providerId="AD" clId="Web-{32AF6DDE-1CAD-E56B-F1B7-687D620703A7}" dt="2022-01-10T12:43:40.976" v="260"/>
          <ac:spMkLst>
            <pc:docMk/>
            <pc:sldMk cId="1012376956" sldId="267"/>
            <ac:spMk id="17" creationId="{77EF10EC-D135-4F55-A642-AFA283DD9640}"/>
          </ac:spMkLst>
        </pc:spChg>
        <pc:spChg chg="del topLvl">
          <ac:chgData name="Juliette DUCLOUX" userId="S::ducloux@fenelon-notredame.com::4cbaeeaf-bcf1-4005-906b-121ebe50312e" providerId="AD" clId="Web-{32AF6DDE-1CAD-E56B-F1B7-687D620703A7}" dt="2022-01-10T12:44:18.978" v="267"/>
          <ac:spMkLst>
            <pc:docMk/>
            <pc:sldMk cId="1012376956" sldId="267"/>
            <ac:spMk id="22" creationId="{C5A741B9-65EC-4C5B-9FE0-4A18575771A6}"/>
          </ac:spMkLst>
        </pc:spChg>
        <pc:spChg chg="del topLvl">
          <ac:chgData name="Juliette DUCLOUX" userId="S::ducloux@fenelon-notredame.com::4cbaeeaf-bcf1-4005-906b-121ebe50312e" providerId="AD" clId="Web-{32AF6DDE-1CAD-E56B-F1B7-687D620703A7}" dt="2022-01-10T12:44:21.603" v="268"/>
          <ac:spMkLst>
            <pc:docMk/>
            <pc:sldMk cId="1012376956" sldId="267"/>
            <ac:spMk id="23" creationId="{C0BB4301-41FA-4453-956F-A11CC664B68B}"/>
          </ac:spMkLst>
        </pc:spChg>
        <pc:spChg chg="del">
          <ac:chgData name="Juliette DUCLOUX" userId="S::ducloux@fenelon-notredame.com::4cbaeeaf-bcf1-4005-906b-121ebe50312e" providerId="AD" clId="Web-{32AF6DDE-1CAD-E56B-F1B7-687D620703A7}" dt="2022-01-10T12:44:00.336" v="265"/>
          <ac:spMkLst>
            <pc:docMk/>
            <pc:sldMk cId="1012376956" sldId="267"/>
            <ac:spMk id="25" creationId="{06CB53FC-E4DA-4001-928B-9998A85EA5B8}"/>
          </ac:spMkLst>
        </pc:spChg>
        <pc:spChg chg="del">
          <ac:chgData name="Juliette DUCLOUX" userId="S::ducloux@fenelon-notredame.com::4cbaeeaf-bcf1-4005-906b-121ebe50312e" providerId="AD" clId="Web-{32AF6DDE-1CAD-E56B-F1B7-687D620703A7}" dt="2022-01-10T12:44:07.540" v="266"/>
          <ac:spMkLst>
            <pc:docMk/>
            <pc:sldMk cId="1012376956" sldId="267"/>
            <ac:spMk id="26" creationId="{570B3EF0-84EA-4F47-86A3-1EA1F644A49F}"/>
          </ac:spMkLst>
        </pc:spChg>
        <pc:grpChg chg="add del">
          <ac:chgData name="Juliette DUCLOUX" userId="S::ducloux@fenelon-notredame.com::4cbaeeaf-bcf1-4005-906b-121ebe50312e" providerId="AD" clId="Web-{32AF6DDE-1CAD-E56B-F1B7-687D620703A7}" dt="2022-01-10T12:43:40.976" v="260"/>
          <ac:grpSpMkLst>
            <pc:docMk/>
            <pc:sldMk cId="1012376956" sldId="267"/>
            <ac:grpSpMk id="11" creationId="{35C37387-FC74-4DFB-841A-B7688148CD05}"/>
          </ac:grpSpMkLst>
        </pc:grpChg>
        <pc:grpChg chg="add del">
          <ac:chgData name="Juliette DUCLOUX" userId="S::ducloux@fenelon-notredame.com::4cbaeeaf-bcf1-4005-906b-121ebe50312e" providerId="AD" clId="Web-{32AF6DDE-1CAD-E56B-F1B7-687D620703A7}" dt="2022-01-10T12:43:51.539" v="262"/>
          <ac:grpSpMkLst>
            <pc:docMk/>
            <pc:sldMk cId="1012376956" sldId="267"/>
            <ac:grpSpMk id="12" creationId="{0C156BF8-7FF7-440F-BE2B-417DFFE8BFA5}"/>
          </ac:grpSpMkLst>
        </pc:grpChg>
        <pc:grpChg chg="add del">
          <ac:chgData name="Juliette DUCLOUX" userId="S::ducloux@fenelon-notredame.com::4cbaeeaf-bcf1-4005-906b-121ebe50312e" providerId="AD" clId="Web-{32AF6DDE-1CAD-E56B-F1B7-687D620703A7}" dt="2022-01-10T12:43:40.976" v="260"/>
          <ac:grpSpMkLst>
            <pc:docMk/>
            <pc:sldMk cId="1012376956" sldId="267"/>
            <ac:grpSpMk id="19" creationId="{8546F01E-28C6-4D97-ACC0-50485CD546E4}"/>
          </ac:grpSpMkLst>
        </pc:grpChg>
        <pc:grpChg chg="add del">
          <ac:chgData name="Juliette DUCLOUX" userId="S::ducloux@fenelon-notredame.com::4cbaeeaf-bcf1-4005-906b-121ebe50312e" providerId="AD" clId="Web-{32AF6DDE-1CAD-E56B-F1B7-687D620703A7}" dt="2022-01-10T12:44:18.978" v="267"/>
          <ac:grpSpMkLst>
            <pc:docMk/>
            <pc:sldMk cId="1012376956" sldId="267"/>
            <ac:grpSpMk id="21" creationId="{B894EFA8-F425-4D19-A94B-445388B31E20}"/>
          </ac:grpSpMkLst>
        </pc:grpChg>
        <pc:grpChg chg="add">
          <ac:chgData name="Juliette DUCLOUX" userId="S::ducloux@fenelon-notredame.com::4cbaeeaf-bcf1-4005-906b-121ebe50312e" providerId="AD" clId="Web-{32AF6DDE-1CAD-E56B-F1B7-687D620703A7}" dt="2022-01-10T12:43:51.554" v="263"/>
          <ac:grpSpMkLst>
            <pc:docMk/>
            <pc:sldMk cId="1012376956" sldId="267"/>
            <ac:grpSpMk id="24" creationId="{582A903B-6B78-4F0A-B7C9-3D80499020B8}"/>
          </ac:grpSpMkLst>
        </pc:grpChg>
        <pc:picChg chg="add mod">
          <ac:chgData name="Juliette DUCLOUX" userId="S::ducloux@fenelon-notredame.com::4cbaeeaf-bcf1-4005-906b-121ebe50312e" providerId="AD" clId="Web-{32AF6DDE-1CAD-E56B-F1B7-687D620703A7}" dt="2022-01-10T12:43:51.554" v="263"/>
          <ac:picMkLst>
            <pc:docMk/>
            <pc:sldMk cId="1012376956" sldId="267"/>
            <ac:picMk id="4" creationId="{9AB896CB-46DB-46F7-845F-4ABAC0EFD52F}"/>
          </ac:picMkLst>
        </pc:picChg>
      </pc:sldChg>
      <pc:sldChg chg="add del replId">
        <pc:chgData name="Juliette DUCLOUX" userId="S::ducloux@fenelon-notredame.com::4cbaeeaf-bcf1-4005-906b-121ebe50312e" providerId="AD" clId="Web-{32AF6DDE-1CAD-E56B-F1B7-687D620703A7}" dt="2022-01-10T12:43:19.834" v="256"/>
        <pc:sldMkLst>
          <pc:docMk/>
          <pc:sldMk cId="3708756036" sldId="268"/>
        </pc:sldMkLst>
      </pc:sldChg>
    </pc:docChg>
  </pc:docChgLst>
  <pc:docChgLst>
    <pc:chgData name="Mathilde VEZIN" userId="S::vezin@fenelon-notredame.com::1a47f4e9-9123-4549-998a-6a63c62509e7" providerId="AD" clId="Web-{5779EDB4-1CC9-4428-B96E-577A8F8BA3FA}"/>
    <pc:docChg chg="modSld">
      <pc:chgData name="Mathilde VEZIN" userId="S::vezin@fenelon-notredame.com::1a47f4e9-9123-4549-998a-6a63c62509e7" providerId="AD" clId="Web-{5779EDB4-1CC9-4428-B96E-577A8F8BA3FA}" dt="2022-01-24T12:25:39.221" v="104" actId="20577"/>
      <pc:docMkLst>
        <pc:docMk/>
      </pc:docMkLst>
      <pc:sldChg chg="modSp">
        <pc:chgData name="Mathilde VEZIN" userId="S::vezin@fenelon-notredame.com::1a47f4e9-9123-4549-998a-6a63c62509e7" providerId="AD" clId="Web-{5779EDB4-1CC9-4428-B96E-577A8F8BA3FA}" dt="2022-01-24T12:25:39.221" v="104" actId="20577"/>
        <pc:sldMkLst>
          <pc:docMk/>
          <pc:sldMk cId="1012553663" sldId="257"/>
        </pc:sldMkLst>
        <pc:graphicFrameChg chg="modGraphic">
          <ac:chgData name="Mathilde VEZIN" userId="S::vezin@fenelon-notredame.com::1a47f4e9-9123-4549-998a-6a63c62509e7" providerId="AD" clId="Web-{5779EDB4-1CC9-4428-B96E-577A8F8BA3FA}" dt="2022-01-24T12:25:39.221" v="104" actId="20577"/>
          <ac:graphicFrameMkLst>
            <pc:docMk/>
            <pc:sldMk cId="1012553663" sldId="257"/>
            <ac:graphicFrameMk id="18" creationId="{B93BFAE6-3C80-48CB-99A1-8B1741BDA817}"/>
          </ac:graphicFrameMkLst>
        </pc:graphicFrameChg>
      </pc:sldChg>
      <pc:sldChg chg="modSp">
        <pc:chgData name="Mathilde VEZIN" userId="S::vezin@fenelon-notredame.com::1a47f4e9-9123-4549-998a-6a63c62509e7" providerId="AD" clId="Web-{5779EDB4-1CC9-4428-B96E-577A8F8BA3FA}" dt="2022-01-24T12:03:38.010" v="9" actId="20577"/>
        <pc:sldMkLst>
          <pc:docMk/>
          <pc:sldMk cId="828766223" sldId="261"/>
        </pc:sldMkLst>
        <pc:graphicFrameChg chg="mod modGraphic">
          <ac:chgData name="Mathilde VEZIN" userId="S::vezin@fenelon-notredame.com::1a47f4e9-9123-4549-998a-6a63c62509e7" providerId="AD" clId="Web-{5779EDB4-1CC9-4428-B96E-577A8F8BA3FA}" dt="2022-01-24T12:03:38.010" v="9" actId="20577"/>
          <ac:graphicFrameMkLst>
            <pc:docMk/>
            <pc:sldMk cId="828766223" sldId="261"/>
            <ac:graphicFrameMk id="2" creationId="{1E06B935-7134-4F03-A52E-AE6B5AA679A6}"/>
          </ac:graphicFrameMkLst>
        </pc:graphicFrameChg>
      </pc:sldChg>
      <pc:sldChg chg="modSp">
        <pc:chgData name="Mathilde VEZIN" userId="S::vezin@fenelon-notredame.com::1a47f4e9-9123-4549-998a-6a63c62509e7" providerId="AD" clId="Web-{5779EDB4-1CC9-4428-B96E-577A8F8BA3FA}" dt="2022-01-24T12:10:39.273" v="40" actId="1076"/>
        <pc:sldMkLst>
          <pc:docMk/>
          <pc:sldMk cId="1710754306" sldId="264"/>
        </pc:sldMkLst>
        <pc:spChg chg="mod">
          <ac:chgData name="Mathilde VEZIN" userId="S::vezin@fenelon-notredame.com::1a47f4e9-9123-4549-998a-6a63c62509e7" providerId="AD" clId="Web-{5779EDB4-1CC9-4428-B96E-577A8F8BA3FA}" dt="2022-01-24T12:10:34.741" v="39" actId="20577"/>
          <ac:spMkLst>
            <pc:docMk/>
            <pc:sldMk cId="1710754306" sldId="264"/>
            <ac:spMk id="1059" creationId="{C7E8D8CE-5FD7-439D-AF3A-5CC079E9AC48}"/>
          </ac:spMkLst>
        </pc:spChg>
        <pc:picChg chg="mod">
          <ac:chgData name="Mathilde VEZIN" userId="S::vezin@fenelon-notredame.com::1a47f4e9-9123-4549-998a-6a63c62509e7" providerId="AD" clId="Web-{5779EDB4-1CC9-4428-B96E-577A8F8BA3FA}" dt="2022-01-24T12:10:39.273" v="40" actId="1076"/>
          <ac:picMkLst>
            <pc:docMk/>
            <pc:sldMk cId="1710754306" sldId="264"/>
            <ac:picMk id="13" creationId="{9AF5712B-08C2-4F87-BDFD-4B20E12AA6A0}"/>
          </ac:picMkLst>
        </pc:picChg>
      </pc:sldChg>
      <pc:sldChg chg="addSp modSp">
        <pc:chgData name="Mathilde VEZIN" userId="S::vezin@fenelon-notredame.com::1a47f4e9-9123-4549-998a-6a63c62509e7" providerId="AD" clId="Web-{5779EDB4-1CC9-4428-B96E-577A8F8BA3FA}" dt="2022-01-24T12:24:26.594" v="94" actId="20577"/>
        <pc:sldMkLst>
          <pc:docMk/>
          <pc:sldMk cId="1076944665" sldId="265"/>
        </pc:sldMkLst>
        <pc:graphicFrameChg chg="modGraphic">
          <ac:chgData name="Mathilde VEZIN" userId="S::vezin@fenelon-notredame.com::1a47f4e9-9123-4549-998a-6a63c62509e7" providerId="AD" clId="Web-{5779EDB4-1CC9-4428-B96E-577A8F8BA3FA}" dt="2022-01-24T12:24:26.594" v="94" actId="20577"/>
          <ac:graphicFrameMkLst>
            <pc:docMk/>
            <pc:sldMk cId="1076944665" sldId="265"/>
            <ac:graphicFrameMk id="6" creationId="{9B3D3468-54AC-4F5C-BE7A-EA8C0D64304D}"/>
          </ac:graphicFrameMkLst>
        </pc:graphicFrameChg>
        <pc:picChg chg="add mod">
          <ac:chgData name="Mathilde VEZIN" userId="S::vezin@fenelon-notredame.com::1a47f4e9-9123-4549-998a-6a63c62509e7" providerId="AD" clId="Web-{5779EDB4-1CC9-4428-B96E-577A8F8BA3FA}" dt="2022-01-24T12:19:09.913" v="55" actId="1076"/>
          <ac:picMkLst>
            <pc:docMk/>
            <pc:sldMk cId="1076944665" sldId="265"/>
            <ac:picMk id="10" creationId="{3A0D45D4-8A07-4D13-B6DD-C4BA73093777}"/>
          </ac:picMkLst>
        </pc:picChg>
        <pc:picChg chg="add mod">
          <ac:chgData name="Mathilde VEZIN" userId="S::vezin@fenelon-notredame.com::1a47f4e9-9123-4549-998a-6a63c62509e7" providerId="AD" clId="Web-{5779EDB4-1CC9-4428-B96E-577A8F8BA3FA}" dt="2022-01-24T12:18:43.037" v="53" actId="1076"/>
          <ac:picMkLst>
            <pc:docMk/>
            <pc:sldMk cId="1076944665" sldId="265"/>
            <ac:picMk id="12" creationId="{35D159DA-2CAF-4267-AA68-CB004C10398D}"/>
          </ac:picMkLst>
        </pc:picChg>
      </pc:sldChg>
      <pc:sldChg chg="delSp modSp">
        <pc:chgData name="Mathilde VEZIN" userId="S::vezin@fenelon-notredame.com::1a47f4e9-9123-4549-998a-6a63c62509e7" providerId="AD" clId="Web-{5779EDB4-1CC9-4428-B96E-577A8F8BA3FA}" dt="2022-01-24T12:04:37.543" v="22" actId="1076"/>
        <pc:sldMkLst>
          <pc:docMk/>
          <pc:sldMk cId="1012376956" sldId="267"/>
        </pc:sldMkLst>
        <pc:spChg chg="del">
          <ac:chgData name="Mathilde VEZIN" userId="S::vezin@fenelon-notredame.com::1a47f4e9-9123-4549-998a-6a63c62509e7" providerId="AD" clId="Web-{5779EDB4-1CC9-4428-B96E-577A8F8BA3FA}" dt="2022-01-24T12:04:02.339" v="10"/>
          <ac:spMkLst>
            <pc:docMk/>
            <pc:sldMk cId="1012376956" sldId="267"/>
            <ac:spMk id="2" creationId="{53E38939-0C94-46DB-BBF1-6B9AEE272913}"/>
          </ac:spMkLst>
        </pc:spChg>
        <pc:spChg chg="mod">
          <ac:chgData name="Mathilde VEZIN" userId="S::vezin@fenelon-notredame.com::1a47f4e9-9123-4549-998a-6a63c62509e7" providerId="AD" clId="Web-{5779EDB4-1CC9-4428-B96E-577A8F8BA3FA}" dt="2022-01-24T12:04:37.543" v="22" actId="1076"/>
          <ac:spMkLst>
            <pc:docMk/>
            <pc:sldMk cId="1012376956" sldId="267"/>
            <ac:spMk id="3" creationId="{620BE988-A491-4905-AF0D-ABD5838BCD1E}"/>
          </ac:spMkLst>
        </pc:spChg>
        <pc:spChg chg="del">
          <ac:chgData name="Mathilde VEZIN" userId="S::vezin@fenelon-notredame.com::1a47f4e9-9123-4549-998a-6a63c62509e7" providerId="AD" clId="Web-{5779EDB4-1CC9-4428-B96E-577A8F8BA3FA}" dt="2022-01-24T12:04:10.183" v="12"/>
          <ac:spMkLst>
            <pc:docMk/>
            <pc:sldMk cId="1012376956" sldId="267"/>
            <ac:spMk id="5" creationId="{95B522E9-C38F-49AC-8679-B50B1D0D92F2}"/>
          </ac:spMkLst>
        </pc:spChg>
      </pc:sldChg>
    </pc:docChg>
  </pc:docChgLst>
  <pc:docChgLst>
    <pc:chgData name="Mathilde VEZIN" userId="S::vezin@fenelon-notredame.com::1a47f4e9-9123-4549-998a-6a63c62509e7" providerId="AD" clId="Web-{CCC6C549-30E4-49E3-9620-7E5558A1CBFF}"/>
    <pc:docChg chg="delSld modSld">
      <pc:chgData name="Mathilde VEZIN" userId="S::vezin@fenelon-notredame.com::1a47f4e9-9123-4549-998a-6a63c62509e7" providerId="AD" clId="Web-{CCC6C549-30E4-49E3-9620-7E5558A1CBFF}" dt="2021-11-15T12:45:11.689" v="161"/>
      <pc:docMkLst>
        <pc:docMk/>
      </pc:docMkLst>
      <pc:sldChg chg="modSp delAnim modAnim">
        <pc:chgData name="Mathilde VEZIN" userId="S::vezin@fenelon-notredame.com::1a47f4e9-9123-4549-998a-6a63c62509e7" providerId="AD" clId="Web-{CCC6C549-30E4-49E3-9620-7E5558A1CBFF}" dt="2021-11-15T12:30:20.606" v="123" actId="20577"/>
        <pc:sldMkLst>
          <pc:docMk/>
          <pc:sldMk cId="3784089036" sldId="256"/>
        </pc:sldMkLst>
        <pc:spChg chg="mod">
          <ac:chgData name="Mathilde VEZIN" userId="S::vezin@fenelon-notredame.com::1a47f4e9-9123-4549-998a-6a63c62509e7" providerId="AD" clId="Web-{CCC6C549-30E4-49E3-9620-7E5558A1CBFF}" dt="2021-11-15T12:30:20.606" v="123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addSp delSp modSp mod setClrOvrMap">
        <pc:chgData name="Mathilde VEZIN" userId="S::vezin@fenelon-notredame.com::1a47f4e9-9123-4549-998a-6a63c62509e7" providerId="AD" clId="Web-{CCC6C549-30E4-49E3-9620-7E5558A1CBFF}" dt="2021-11-15T12:31:26.514" v="127" actId="20577"/>
        <pc:sldMkLst>
          <pc:docMk/>
          <pc:sldMk cId="1012553663" sldId="257"/>
        </pc:sldMkLst>
        <pc:spChg chg="mod">
          <ac:chgData name="Mathilde VEZIN" userId="S::vezin@fenelon-notredame.com::1a47f4e9-9123-4549-998a-6a63c62509e7" providerId="AD" clId="Web-{CCC6C549-30E4-49E3-9620-7E5558A1CBFF}" dt="2021-11-15T12:16:20.851" v="91" actId="1076"/>
          <ac:spMkLst>
            <pc:docMk/>
            <pc:sldMk cId="1012553663" sldId="257"/>
            <ac:spMk id="2" creationId="{B73EB5FF-E190-40F2-A374-378C0CF8A64D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13:34.754" v="83"/>
          <ac:spMkLst>
            <pc:docMk/>
            <pc:sldMk cId="1012553663" sldId="257"/>
            <ac:spMk id="3" creationId="{A5DC0DB4-594F-4B39-991F-A148F3D0AE45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14:17.739" v="87"/>
          <ac:spMkLst>
            <pc:docMk/>
            <pc:sldMk cId="1012553663" sldId="257"/>
            <ac:spMk id="9" creationId="{9228552E-C8B1-4A80-8448-0787CE0FC704}"/>
          </ac:spMkLst>
        </pc:spChg>
        <pc:spChg chg="add">
          <ac:chgData name="Mathilde VEZIN" userId="S::vezin@fenelon-notredame.com::1a47f4e9-9123-4549-998a-6a63c62509e7" providerId="AD" clId="Web-{CCC6C549-30E4-49E3-9620-7E5558A1CBFF}" dt="2021-11-15T12:14:17.739" v="87"/>
          <ac:spMkLst>
            <pc:docMk/>
            <pc:sldMk cId="1012553663" sldId="257"/>
            <ac:spMk id="14" creationId="{C0A1ED06-4733-4020-9C60-81D4D801408D}"/>
          </ac:spMkLst>
        </pc:spChg>
        <pc:spChg chg="add">
          <ac:chgData name="Mathilde VEZIN" userId="S::vezin@fenelon-notredame.com::1a47f4e9-9123-4549-998a-6a63c62509e7" providerId="AD" clId="Web-{CCC6C549-30E4-49E3-9620-7E5558A1CBFF}" dt="2021-11-15T12:14:17.739" v="87"/>
          <ac:spMkLst>
            <pc:docMk/>
            <pc:sldMk cId="1012553663" sldId="257"/>
            <ac:spMk id="16" creationId="{B0CA3509-3AF9-45FE-93ED-57BB5D5E8E07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13:47.441" v="86"/>
          <ac:spMkLst>
            <pc:docMk/>
            <pc:sldMk cId="1012553663" sldId="257"/>
            <ac:spMk id="2912" creationId="{281C5682-B18E-474C-AC55-74EFB2D4F2C1}"/>
          </ac:spMkLst>
        </pc:spChg>
        <pc:graphicFrameChg chg="mod modGraphic">
          <ac:chgData name="Mathilde VEZIN" userId="S::vezin@fenelon-notredame.com::1a47f4e9-9123-4549-998a-6a63c62509e7" providerId="AD" clId="Web-{CCC6C549-30E4-49E3-9620-7E5558A1CBFF}" dt="2021-11-15T12:31:26.514" v="127" actId="20577"/>
          <ac:graphicFrameMkLst>
            <pc:docMk/>
            <pc:sldMk cId="1012553663" sldId="257"/>
            <ac:graphicFrameMk id="5" creationId="{5CE50940-E5A4-453A-96C8-0F70B041C68C}"/>
          </ac:graphicFrameMkLst>
        </pc:graphicFrameChg>
        <pc:picChg chg="mod">
          <ac:chgData name="Mathilde VEZIN" userId="S::vezin@fenelon-notredame.com::1a47f4e9-9123-4549-998a-6a63c62509e7" providerId="AD" clId="Web-{CCC6C549-30E4-49E3-9620-7E5558A1CBFF}" dt="2021-11-15T12:14:17.739" v="87"/>
          <ac:picMkLst>
            <pc:docMk/>
            <pc:sldMk cId="1012553663" sldId="257"/>
            <ac:picMk id="4" creationId="{1615B364-37EC-4A0E-B14E-3564E0252962}"/>
          </ac:picMkLst>
        </pc:picChg>
      </pc:sldChg>
      <pc:sldChg chg="addSp delSp modSp">
        <pc:chgData name="Mathilde VEZIN" userId="S::vezin@fenelon-notredame.com::1a47f4e9-9123-4549-998a-6a63c62509e7" providerId="AD" clId="Web-{CCC6C549-30E4-49E3-9620-7E5558A1CBFF}" dt="2021-11-15T12:26:08.381" v="105"/>
        <pc:sldMkLst>
          <pc:docMk/>
          <pc:sldMk cId="2621009045" sldId="258"/>
        </pc:sldMkLst>
        <pc:spChg chg="del">
          <ac:chgData name="Mathilde VEZIN" userId="S::vezin@fenelon-notredame.com::1a47f4e9-9123-4549-998a-6a63c62509e7" providerId="AD" clId="Web-{CCC6C549-30E4-49E3-9620-7E5558A1CBFF}" dt="2021-11-15T12:26:00.365" v="104"/>
          <ac:spMkLst>
            <pc:docMk/>
            <pc:sldMk cId="2621009045" sldId="258"/>
            <ac:spMk id="3" creationId="{56C4163A-F19B-4B38-81D8-B7BD09B98154}"/>
          </ac:spMkLst>
        </pc:spChg>
        <pc:graphicFrameChg chg="add modGraphic">
          <ac:chgData name="Mathilde VEZIN" userId="S::vezin@fenelon-notredame.com::1a47f4e9-9123-4549-998a-6a63c62509e7" providerId="AD" clId="Web-{CCC6C549-30E4-49E3-9620-7E5558A1CBFF}" dt="2021-11-15T12:26:08.381" v="105"/>
          <ac:graphicFrameMkLst>
            <pc:docMk/>
            <pc:sldMk cId="2621009045" sldId="258"/>
            <ac:graphicFrameMk id="13" creationId="{88E9553F-0164-4079-8E62-CE4CB4AE399A}"/>
          </ac:graphicFrameMkLst>
        </pc:graphicFrameChg>
      </pc:sldChg>
      <pc:sldChg chg="addSp delSp modSp mod setClrOvrMap">
        <pc:chgData name="Mathilde VEZIN" userId="S::vezin@fenelon-notredame.com::1a47f4e9-9123-4549-998a-6a63c62509e7" providerId="AD" clId="Web-{CCC6C549-30E4-49E3-9620-7E5558A1CBFF}" dt="2021-11-15T12:07:06.838" v="20" actId="20577"/>
        <pc:sldMkLst>
          <pc:docMk/>
          <pc:sldMk cId="1861155128" sldId="259"/>
        </pc:sldMkLst>
        <pc:spChg chg="add">
          <ac:chgData name="Mathilde VEZIN" userId="S::vezin@fenelon-notredame.com::1a47f4e9-9123-4549-998a-6a63c62509e7" providerId="AD" clId="Web-{CCC6C549-30E4-49E3-9620-7E5558A1CBFF}" dt="2021-11-15T12:04:18.225" v="4"/>
          <ac:spMkLst>
            <pc:docMk/>
            <pc:sldMk cId="1861155128" sldId="259"/>
            <ac:spMk id="203" creationId="{9228552E-C8B1-4A80-8448-0787CE0FC704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02:38.004" v="0"/>
          <ac:spMkLst>
            <pc:docMk/>
            <pc:sldMk cId="1861155128" sldId="259"/>
            <ac:spMk id="5252" creationId="{9228552E-C8B1-4A80-8448-0787CE0FC704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04:18.225" v="4"/>
          <ac:spMkLst>
            <pc:docMk/>
            <pc:sldMk cId="1861155128" sldId="259"/>
            <ac:spMk id="5254" creationId="{3CD9DF72-87A3-404E-A828-84CBF11A8303}"/>
          </ac:spMkLst>
        </pc:spChg>
        <pc:graphicFrameChg chg="mod modGraphic">
          <ac:chgData name="Mathilde VEZIN" userId="S::vezin@fenelon-notredame.com::1a47f4e9-9123-4549-998a-6a63c62509e7" providerId="AD" clId="Web-{CCC6C549-30E4-49E3-9620-7E5558A1CBFF}" dt="2021-11-15T12:07:06.838" v="20" actId="20577"/>
          <ac:graphicFrameMkLst>
            <pc:docMk/>
            <pc:sldMk cId="1861155128" sldId="259"/>
            <ac:graphicFrameMk id="63" creationId="{3D193819-44AB-48A0-A53A-CEDA581DD504}"/>
          </ac:graphicFrameMkLst>
        </pc:graphicFrameChg>
        <pc:picChg chg="mod">
          <ac:chgData name="Mathilde VEZIN" userId="S::vezin@fenelon-notredame.com::1a47f4e9-9123-4549-998a-6a63c62509e7" providerId="AD" clId="Web-{CCC6C549-30E4-49E3-9620-7E5558A1CBFF}" dt="2021-11-15T12:04:18.225" v="4"/>
          <ac:picMkLst>
            <pc:docMk/>
            <pc:sldMk cId="1861155128" sldId="259"/>
            <ac:picMk id="4" creationId="{3A2ECF7B-BC0A-48F3-A2E0-8F66B290CB22}"/>
          </ac:picMkLst>
        </pc:picChg>
        <pc:cxnChg chg="add del">
          <ac:chgData name="Mathilde VEZIN" userId="S::vezin@fenelon-notredame.com::1a47f4e9-9123-4549-998a-6a63c62509e7" providerId="AD" clId="Web-{CCC6C549-30E4-49E3-9620-7E5558A1CBFF}" dt="2021-11-15T12:04:18.225" v="4"/>
          <ac:cxnSpMkLst>
            <pc:docMk/>
            <pc:sldMk cId="1861155128" sldId="259"/>
            <ac:cxnSpMk id="139" creationId="{20E3A342-4D61-4E3F-AF90-1AB42AEB96CC}"/>
          </ac:cxnSpMkLst>
        </pc:cxnChg>
      </pc:sldChg>
      <pc:sldChg chg="addSp delSp modSp mod setClrOvrMap">
        <pc:chgData name="Mathilde VEZIN" userId="S::vezin@fenelon-notredame.com::1a47f4e9-9123-4549-998a-6a63c62509e7" providerId="AD" clId="Web-{CCC6C549-30E4-49E3-9620-7E5558A1CBFF}" dt="2021-11-15T12:45:11.689" v="161"/>
        <pc:sldMkLst>
          <pc:docMk/>
          <pc:sldMk cId="3571955522" sldId="260"/>
        </pc:sldMkLst>
        <pc:spChg chg="mod">
          <ac:chgData name="Mathilde VEZIN" userId="S::vezin@fenelon-notredame.com::1a47f4e9-9123-4549-998a-6a63c62509e7" providerId="AD" clId="Web-{CCC6C549-30E4-49E3-9620-7E5558A1CBFF}" dt="2021-11-15T12:45:11.689" v="161"/>
          <ac:spMkLst>
            <pc:docMk/>
            <pc:sldMk cId="3571955522" sldId="260"/>
            <ac:spMk id="2" creationId="{E4DF953E-C893-48D4-A6B1-822341DF71BE}"/>
          </ac:spMkLst>
        </pc:spChg>
        <pc:spChg chg="del mod">
          <ac:chgData name="Mathilde VEZIN" userId="S::vezin@fenelon-notredame.com::1a47f4e9-9123-4549-998a-6a63c62509e7" providerId="AD" clId="Web-{CCC6C549-30E4-49E3-9620-7E5558A1CBFF}" dt="2021-11-15T12:43:27.874" v="146"/>
          <ac:spMkLst>
            <pc:docMk/>
            <pc:sldMk cId="3571955522" sldId="260"/>
            <ac:spMk id="3" creationId="{0B36B27C-0CF5-4826-903A-1DD4306F8E18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04.273" v="106"/>
          <ac:spMkLst>
            <pc:docMk/>
            <pc:sldMk cId="3571955522" sldId="260"/>
            <ac:spMk id="9" creationId="{7C432AFE-B3D2-4BFF-BF8F-96C27AFF1AC7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04.273" v="106"/>
          <ac:spMkLst>
            <pc:docMk/>
            <pc:sldMk cId="3571955522" sldId="260"/>
            <ac:spMk id="11" creationId="{AF2F604E-43BE-4DC3-B983-E071523364F8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04.273" v="106"/>
          <ac:spMkLst>
            <pc:docMk/>
            <pc:sldMk cId="3571955522" sldId="260"/>
            <ac:spMk id="13" creationId="{08C9B587-E65E-4B52-B37C-ABEBB6E87928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45:11.689" v="161"/>
          <ac:spMkLst>
            <pc:docMk/>
            <pc:sldMk cId="3571955522" sldId="260"/>
            <ac:spMk id="18" creationId="{E862BE82-D00D-42C1-BF16-93AA37870C32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45:11.689" v="161"/>
          <ac:spMkLst>
            <pc:docMk/>
            <pc:sldMk cId="3571955522" sldId="260"/>
            <ac:spMk id="20" creationId="{F6D92C2D-1D3D-4974-918C-06579FB354A9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45:11.611" v="160"/>
          <ac:spMkLst>
            <pc:docMk/>
            <pc:sldMk cId="3571955522" sldId="260"/>
            <ac:spMk id="22" creationId="{C0A1ED06-4733-4020-9C60-81D4D801408D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45:11.611" v="160"/>
          <ac:spMkLst>
            <pc:docMk/>
            <pc:sldMk cId="3571955522" sldId="260"/>
            <ac:spMk id="23" creationId="{B0CA3509-3AF9-45FE-93ED-57BB5D5E8E07}"/>
          </ac:spMkLst>
        </pc:spChg>
        <pc:spChg chg="add">
          <ac:chgData name="Mathilde VEZIN" userId="S::vezin@fenelon-notredame.com::1a47f4e9-9123-4549-998a-6a63c62509e7" providerId="AD" clId="Web-{CCC6C549-30E4-49E3-9620-7E5558A1CBFF}" dt="2021-11-15T12:45:11.689" v="161"/>
          <ac:spMkLst>
            <pc:docMk/>
            <pc:sldMk cId="3571955522" sldId="260"/>
            <ac:spMk id="24" creationId="{C5E6CFF1-2F42-4E10-9A97-F116F46F53FE}"/>
          </ac:spMkLst>
        </pc:spChg>
        <pc:spChg chg="add del">
          <ac:chgData name="Mathilde VEZIN" userId="S::vezin@fenelon-notredame.com::1a47f4e9-9123-4549-998a-6a63c62509e7" providerId="AD" clId="Web-{CCC6C549-30E4-49E3-9620-7E5558A1CBFF}" dt="2021-11-15T12:44:45.829" v="158"/>
          <ac:spMkLst>
            <pc:docMk/>
            <pc:sldMk cId="3571955522" sldId="260"/>
            <ac:spMk id="25" creationId="{C5E6CFF1-2F42-4E10-9A97-F116F46F53FE}"/>
          </ac:spMkLst>
        </pc:spChg>
        <pc:graphicFrameChg chg="add mod modGraphic">
          <ac:chgData name="Mathilde VEZIN" userId="S::vezin@fenelon-notredame.com::1a47f4e9-9123-4549-998a-6a63c62509e7" providerId="AD" clId="Web-{CCC6C549-30E4-49E3-9620-7E5558A1CBFF}" dt="2021-11-15T12:45:11.689" v="161"/>
          <ac:graphicFrameMkLst>
            <pc:docMk/>
            <pc:sldMk cId="3571955522" sldId="260"/>
            <ac:graphicFrameMk id="5" creationId="{106BD8D5-7DF5-4205-AD3D-A256A36B5A0E}"/>
          </ac:graphicFrameMkLst>
        </pc:graphicFrameChg>
        <pc:picChg chg="mod">
          <ac:chgData name="Mathilde VEZIN" userId="S::vezin@fenelon-notredame.com::1a47f4e9-9123-4549-998a-6a63c62509e7" providerId="AD" clId="Web-{CCC6C549-30E4-49E3-9620-7E5558A1CBFF}" dt="2021-11-15T12:45:11.689" v="161"/>
          <ac:picMkLst>
            <pc:docMk/>
            <pc:sldMk cId="3571955522" sldId="260"/>
            <ac:picMk id="4" creationId="{07F769AE-A527-4E50-806D-2C48EA19A6D5}"/>
          </ac:picMkLst>
        </pc:picChg>
        <pc:cxnChg chg="add">
          <ac:chgData name="Mathilde VEZIN" userId="S::vezin@fenelon-notredame.com::1a47f4e9-9123-4549-998a-6a63c62509e7" providerId="AD" clId="Web-{CCC6C549-30E4-49E3-9620-7E5558A1CBFF}" dt="2021-11-15T12:45:11.689" v="161"/>
          <ac:cxnSpMkLst>
            <pc:docMk/>
            <pc:sldMk cId="3571955522" sldId="260"/>
            <ac:cxnSpMk id="26" creationId="{67182200-4859-4C8D-BCBB-55B245C28BA3}"/>
          </ac:cxnSpMkLst>
        </pc:cxnChg>
        <pc:cxnChg chg="add del">
          <ac:chgData name="Mathilde VEZIN" userId="S::vezin@fenelon-notredame.com::1a47f4e9-9123-4549-998a-6a63c62509e7" providerId="AD" clId="Web-{CCC6C549-30E4-49E3-9620-7E5558A1CBFF}" dt="2021-11-15T12:44:45.829" v="158"/>
          <ac:cxnSpMkLst>
            <pc:docMk/>
            <pc:sldMk cId="3571955522" sldId="260"/>
            <ac:cxnSpMk id="27" creationId="{67182200-4859-4C8D-BCBB-55B245C28BA3}"/>
          </ac:cxnSpMkLst>
        </pc:cxnChg>
      </pc:sldChg>
      <pc:sldChg chg="addSp delSp modSp">
        <pc:chgData name="Mathilde VEZIN" userId="S::vezin@fenelon-notredame.com::1a47f4e9-9123-4549-998a-6a63c62509e7" providerId="AD" clId="Web-{CCC6C549-30E4-49E3-9620-7E5558A1CBFF}" dt="2021-11-15T12:27:26.914" v="107"/>
        <pc:sldMkLst>
          <pc:docMk/>
          <pc:sldMk cId="828766223" sldId="261"/>
        </pc:sldMkLst>
        <pc:spChg chg="mod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3" creationId="{09904EDD-2039-4FFF-BC14-7F0660FAFA4E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9" creationId="{EE1FC7B4-E4A7-4452-B413-1A623E3A7230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11" creationId="{E0709AF0-24F0-4486-B189-BE6386BDB198}"/>
          </ac:spMkLst>
        </pc:spChg>
        <pc:spChg chg="del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13" creationId="{FBE3B62F-5853-4A3C-B050-6186351A7176}"/>
          </ac:spMkLst>
        </pc:spChg>
        <pc:spChg chg="add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18" creationId="{AD21898E-86C0-4C8A-A76C-DF33E844C87A}"/>
          </ac:spMkLst>
        </pc:spChg>
        <pc:spChg chg="add">
          <ac:chgData name="Mathilde VEZIN" userId="S::vezin@fenelon-notredame.com::1a47f4e9-9123-4549-998a-6a63c62509e7" providerId="AD" clId="Web-{CCC6C549-30E4-49E3-9620-7E5558A1CBFF}" dt="2021-11-15T12:27:26.914" v="107"/>
          <ac:spMkLst>
            <pc:docMk/>
            <pc:sldMk cId="828766223" sldId="261"/>
            <ac:spMk id="20" creationId="{5C8F04BD-D093-45D0-B54C-50FDB308B4EE}"/>
          </ac:spMkLst>
        </pc:spChg>
      </pc:sldChg>
      <pc:sldChg chg="addSp delSp modSp del">
        <pc:chgData name="Mathilde VEZIN" userId="S::vezin@fenelon-notredame.com::1a47f4e9-9123-4549-998a-6a63c62509e7" providerId="AD" clId="Web-{CCC6C549-30E4-49E3-9620-7E5558A1CBFF}" dt="2021-11-15T12:32:26.562" v="131"/>
        <pc:sldMkLst>
          <pc:docMk/>
          <pc:sldMk cId="3700658803" sldId="262"/>
        </pc:sldMkLst>
        <pc:spChg chg="del mod">
          <ac:chgData name="Mathilde VEZIN" userId="S::vezin@fenelon-notredame.com::1a47f4e9-9123-4549-998a-6a63c62509e7" providerId="AD" clId="Web-{CCC6C549-30E4-49E3-9620-7E5558A1CBFF}" dt="2021-11-15T12:09:47.389" v="53"/>
          <ac:spMkLst>
            <pc:docMk/>
            <pc:sldMk cId="3700658803" sldId="262"/>
            <ac:spMk id="3" creationId="{A5DC0DB4-594F-4B39-991F-A148F3D0AE45}"/>
          </ac:spMkLst>
        </pc:spChg>
        <pc:spChg chg="add del mod">
          <ac:chgData name="Mathilde VEZIN" userId="S::vezin@fenelon-notredame.com::1a47f4e9-9123-4549-998a-6a63c62509e7" providerId="AD" clId="Web-{CCC6C549-30E4-49E3-9620-7E5558A1CBFF}" dt="2021-11-15T12:09:54.514" v="54"/>
          <ac:spMkLst>
            <pc:docMk/>
            <pc:sldMk cId="3700658803" sldId="262"/>
            <ac:spMk id="659" creationId="{1E1200AD-14F2-491C-A08C-5233213A4980}"/>
          </ac:spMkLst>
        </pc:spChg>
        <pc:graphicFrameChg chg="add mod modGraphic">
          <ac:chgData name="Mathilde VEZIN" userId="S::vezin@fenelon-notredame.com::1a47f4e9-9123-4549-998a-6a63c62509e7" providerId="AD" clId="Web-{CCC6C549-30E4-49E3-9620-7E5558A1CBFF}" dt="2021-11-15T12:32:18.312" v="129" actId="20577"/>
          <ac:graphicFrameMkLst>
            <pc:docMk/>
            <pc:sldMk cId="3700658803" sldId="262"/>
            <ac:graphicFrameMk id="5" creationId="{F24A9160-D03F-4E6D-A1A3-EBE83E55E78F}"/>
          </ac:graphicFrameMkLst>
        </pc:graphicFrameChg>
        <pc:picChg chg="del">
          <ac:chgData name="Mathilde VEZIN" userId="S::vezin@fenelon-notredame.com::1a47f4e9-9123-4549-998a-6a63c62509e7" providerId="AD" clId="Web-{CCC6C549-30E4-49E3-9620-7E5558A1CBFF}" dt="2021-11-15T12:32:23.687" v="130"/>
          <ac:picMkLst>
            <pc:docMk/>
            <pc:sldMk cId="3700658803" sldId="262"/>
            <ac:picMk id="4" creationId="{1615B364-37EC-4A0E-B14E-3564E0252962}"/>
          </ac:picMkLst>
        </pc:picChg>
      </pc:sldChg>
    </pc:docChg>
  </pc:docChgLst>
  <pc:docChgLst>
    <pc:chgData name="Mathilde VEZIN" userId="S::vezin@fenelon-notredame.com::1a47f4e9-9123-4549-998a-6a63c62509e7" providerId="AD" clId="Web-{3CFF5CFE-1CFF-490D-A6E7-123C1B0802B6}"/>
    <pc:docChg chg="addSld modSld sldOrd">
      <pc:chgData name="Mathilde VEZIN" userId="S::vezin@fenelon-notredame.com::1a47f4e9-9123-4549-998a-6a63c62509e7" providerId="AD" clId="Web-{3CFF5CFE-1CFF-490D-A6E7-123C1B0802B6}" dt="2022-01-03T12:47:34.858" v="407" actId="20577"/>
      <pc:docMkLst>
        <pc:docMk/>
      </pc:docMkLst>
      <pc:sldChg chg="addSp delSp modSp">
        <pc:chgData name="Mathilde VEZIN" userId="S::vezin@fenelon-notredame.com::1a47f4e9-9123-4549-998a-6a63c62509e7" providerId="AD" clId="Web-{3CFF5CFE-1CFF-490D-A6E7-123C1B0802B6}" dt="2022-01-03T12:36:03.809" v="360"/>
        <pc:sldMkLst>
          <pc:docMk/>
          <pc:sldMk cId="3784089036" sldId="256"/>
        </pc:sldMkLst>
        <pc:spChg chg="mod">
          <ac:chgData name="Mathilde VEZIN" userId="S::vezin@fenelon-notredame.com::1a47f4e9-9123-4549-998a-6a63c62509e7" providerId="AD" clId="Web-{3CFF5CFE-1CFF-490D-A6E7-123C1B0802B6}" dt="2022-01-03T12:36:03.809" v="36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Mathilde VEZIN" userId="S::vezin@fenelon-notredame.com::1a47f4e9-9123-4549-998a-6a63c62509e7" providerId="AD" clId="Web-{3CFF5CFE-1CFF-490D-A6E7-123C1B0802B6}" dt="2022-01-03T12:36:03.809" v="360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36:03.809" v="360"/>
          <ac:spMkLst>
            <pc:docMk/>
            <pc:sldMk cId="3784089036" sldId="256"/>
            <ac:spMk id="14" creationId="{6F40FBDA-CEB1-40F0-9AB9-BD9C402D70FE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36:03.809" v="360"/>
          <ac:spMkLst>
            <pc:docMk/>
            <pc:sldMk cId="3784089036" sldId="256"/>
            <ac:spMk id="16" creationId="{0344D4FE-ABEF-4230-9E4E-AD5782FC78AC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36:03.809" v="360"/>
          <ac:spMkLst>
            <pc:docMk/>
            <pc:sldMk cId="3784089036" sldId="256"/>
            <ac:spMk id="18" creationId="{9325F979-D3F9-4926-81B7-7ACCB31A501B}"/>
          </ac:spMkLst>
        </pc:spChg>
        <pc:picChg chg="mod">
          <ac:chgData name="Mathilde VEZIN" userId="S::vezin@fenelon-notredame.com::1a47f4e9-9123-4549-998a-6a63c62509e7" providerId="AD" clId="Web-{3CFF5CFE-1CFF-490D-A6E7-123C1B0802B6}" dt="2022-01-03T12:36:03.809" v="360"/>
          <ac:picMkLst>
            <pc:docMk/>
            <pc:sldMk cId="3784089036" sldId="256"/>
            <ac:picMk id="4" creationId="{EE0DAB34-D561-4B03-A02D-F40884BC011D}"/>
          </ac:picMkLst>
        </pc:picChg>
      </pc:sldChg>
      <pc:sldChg chg="addSp delSp modSp mod ord setClrOvrMap">
        <pc:chgData name="Mathilde VEZIN" userId="S::vezin@fenelon-notredame.com::1a47f4e9-9123-4549-998a-6a63c62509e7" providerId="AD" clId="Web-{3CFF5CFE-1CFF-490D-A6E7-123C1B0802B6}" dt="2022-01-03T12:46:35.622" v="403"/>
        <pc:sldMkLst>
          <pc:docMk/>
          <pc:sldMk cId="1012553663" sldId="257"/>
        </pc:sldMkLst>
        <pc:spChg chg="mod">
          <ac:chgData name="Mathilde VEZIN" userId="S::vezin@fenelon-notredame.com::1a47f4e9-9123-4549-998a-6a63c62509e7" providerId="AD" clId="Web-{3CFF5CFE-1CFF-490D-A6E7-123C1B0802B6}" dt="2022-01-03T12:36:49.232" v="364"/>
          <ac:spMkLst>
            <pc:docMk/>
            <pc:sldMk cId="1012553663" sldId="257"/>
            <ac:spMk id="2" creationId="{B73EB5FF-E190-40F2-A374-378C0CF8A64D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36:49.232" v="364"/>
          <ac:spMkLst>
            <pc:docMk/>
            <pc:sldMk cId="1012553663" sldId="257"/>
            <ac:spMk id="14" creationId="{C0A1ED06-4733-4020-9C60-81D4D801408D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36:49.232" v="364"/>
          <ac:spMkLst>
            <pc:docMk/>
            <pc:sldMk cId="1012553663" sldId="257"/>
            <ac:spMk id="16" creationId="{B0CA3509-3AF9-45FE-93ED-57BB5D5E8E07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36:49.232" v="364"/>
          <ac:spMkLst>
            <pc:docMk/>
            <pc:sldMk cId="1012553663" sldId="257"/>
            <ac:spMk id="22" creationId="{9228552E-C8B1-4A80-8448-0787CE0FC704}"/>
          </ac:spMkLst>
        </pc:spChg>
        <pc:graphicFrameChg chg="del modGraphic">
          <ac:chgData name="Mathilde VEZIN" userId="S::vezin@fenelon-notredame.com::1a47f4e9-9123-4549-998a-6a63c62509e7" providerId="AD" clId="Web-{3CFF5CFE-1CFF-490D-A6E7-123C1B0802B6}" dt="2022-01-03T12:36:49.232" v="364"/>
          <ac:graphicFrameMkLst>
            <pc:docMk/>
            <pc:sldMk cId="1012553663" sldId="257"/>
            <ac:graphicFrameMk id="5" creationId="{5CE50940-E5A4-453A-96C8-0F70B041C68C}"/>
          </ac:graphicFrameMkLst>
        </pc:graphicFrameChg>
        <pc:graphicFrameChg chg="add">
          <ac:chgData name="Mathilde VEZIN" userId="S::vezin@fenelon-notredame.com::1a47f4e9-9123-4549-998a-6a63c62509e7" providerId="AD" clId="Web-{3CFF5CFE-1CFF-490D-A6E7-123C1B0802B6}" dt="2022-01-03T12:36:49.232" v="364"/>
          <ac:graphicFrameMkLst>
            <pc:docMk/>
            <pc:sldMk cId="1012553663" sldId="257"/>
            <ac:graphicFrameMk id="18" creationId="{B93BFAE6-3C80-48CB-99A1-8B1741BDA817}"/>
          </ac:graphicFrameMkLst>
        </pc:graphicFrameChg>
        <pc:picChg chg="mod">
          <ac:chgData name="Mathilde VEZIN" userId="S::vezin@fenelon-notredame.com::1a47f4e9-9123-4549-998a-6a63c62509e7" providerId="AD" clId="Web-{3CFF5CFE-1CFF-490D-A6E7-123C1B0802B6}" dt="2022-01-03T12:36:49.232" v="364"/>
          <ac:picMkLst>
            <pc:docMk/>
            <pc:sldMk cId="1012553663" sldId="257"/>
            <ac:picMk id="4" creationId="{1615B364-37EC-4A0E-B14E-3564E0252962}"/>
          </ac:picMkLst>
        </pc:picChg>
      </pc:sldChg>
      <pc:sldChg chg="addSp delSp modSp">
        <pc:chgData name="Mathilde VEZIN" userId="S::vezin@fenelon-notredame.com::1a47f4e9-9123-4549-998a-6a63c62509e7" providerId="AD" clId="Web-{3CFF5CFE-1CFF-490D-A6E7-123C1B0802B6}" dt="2022-01-03T12:36:42.951" v="363"/>
        <pc:sldMkLst>
          <pc:docMk/>
          <pc:sldMk cId="2621009045" sldId="258"/>
        </pc:sldMkLst>
        <pc:spChg chg="mod">
          <ac:chgData name="Mathilde VEZIN" userId="S::vezin@fenelon-notredame.com::1a47f4e9-9123-4549-998a-6a63c62509e7" providerId="AD" clId="Web-{3CFF5CFE-1CFF-490D-A6E7-123C1B0802B6}" dt="2022-01-03T12:36:42.951" v="363"/>
          <ac:spMkLst>
            <pc:docMk/>
            <pc:sldMk cId="2621009045" sldId="258"/>
            <ac:spMk id="2" creationId="{E6D10617-CD5A-4AA5-A0EA-10B080FFD95D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36:42.951" v="363"/>
          <ac:spMkLst>
            <pc:docMk/>
            <pc:sldMk cId="2621009045" sldId="258"/>
            <ac:spMk id="6" creationId="{C5E6CFF1-2F42-4E10-9A97-F116F46F53FE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36:42.951" v="363"/>
          <ac:spMkLst>
            <pc:docMk/>
            <pc:sldMk cId="2621009045" sldId="258"/>
            <ac:spMk id="19" creationId="{9228552E-C8B1-4A80-8448-0787CE0FC704}"/>
          </ac:spMkLst>
        </pc:spChg>
        <pc:graphicFrameChg chg="del modGraphic">
          <ac:chgData name="Mathilde VEZIN" userId="S::vezin@fenelon-notredame.com::1a47f4e9-9123-4549-998a-6a63c62509e7" providerId="AD" clId="Web-{3CFF5CFE-1CFF-490D-A6E7-123C1B0802B6}" dt="2022-01-03T12:36:42.951" v="363"/>
          <ac:graphicFrameMkLst>
            <pc:docMk/>
            <pc:sldMk cId="2621009045" sldId="258"/>
            <ac:graphicFrameMk id="13" creationId="{88E9553F-0164-4079-8E62-CE4CB4AE399A}"/>
          </ac:graphicFrameMkLst>
        </pc:graphicFrameChg>
        <pc:graphicFrameChg chg="add">
          <ac:chgData name="Mathilde VEZIN" userId="S::vezin@fenelon-notredame.com::1a47f4e9-9123-4549-998a-6a63c62509e7" providerId="AD" clId="Web-{3CFF5CFE-1CFF-490D-A6E7-123C1B0802B6}" dt="2022-01-03T12:36:42.951" v="363"/>
          <ac:graphicFrameMkLst>
            <pc:docMk/>
            <pc:sldMk cId="2621009045" sldId="258"/>
            <ac:graphicFrameMk id="15" creationId="{237CA410-B6AD-44B0-B905-99DC1B5C6C05}"/>
          </ac:graphicFrameMkLst>
        </pc:graphicFrameChg>
        <pc:cxnChg chg="del">
          <ac:chgData name="Mathilde VEZIN" userId="S::vezin@fenelon-notredame.com::1a47f4e9-9123-4549-998a-6a63c62509e7" providerId="AD" clId="Web-{3CFF5CFE-1CFF-490D-A6E7-123C1B0802B6}" dt="2022-01-03T12:36:42.951" v="363"/>
          <ac:cxnSpMkLst>
            <pc:docMk/>
            <pc:sldMk cId="2621009045" sldId="258"/>
            <ac:cxnSpMk id="11" creationId="{67182200-4859-4C8D-BCBB-55B245C28BA3}"/>
          </ac:cxnSpMkLst>
        </pc:cxnChg>
      </pc:sldChg>
      <pc:sldChg chg="delSp modSp ord">
        <pc:chgData name="Mathilde VEZIN" userId="S::vezin@fenelon-notredame.com::1a47f4e9-9123-4549-998a-6a63c62509e7" providerId="AD" clId="Web-{3CFF5CFE-1CFF-490D-A6E7-123C1B0802B6}" dt="2022-01-03T12:45:43.417" v="396"/>
        <pc:sldMkLst>
          <pc:docMk/>
          <pc:sldMk cId="1861155128" sldId="259"/>
        </pc:sldMkLst>
        <pc:graphicFrameChg chg="del mod modGraphic">
          <ac:chgData name="Mathilde VEZIN" userId="S::vezin@fenelon-notredame.com::1a47f4e9-9123-4549-998a-6a63c62509e7" providerId="AD" clId="Web-{3CFF5CFE-1CFF-490D-A6E7-123C1B0802B6}" dt="2022-01-03T12:43:09.304" v="381"/>
          <ac:graphicFrameMkLst>
            <pc:docMk/>
            <pc:sldMk cId="1861155128" sldId="259"/>
            <ac:graphicFrameMk id="63" creationId="{3D193819-44AB-48A0-A53A-CEDA581DD504}"/>
          </ac:graphicFrameMkLst>
        </pc:graphicFrameChg>
      </pc:sldChg>
      <pc:sldChg chg="ord">
        <pc:chgData name="Mathilde VEZIN" userId="S::vezin@fenelon-notredame.com::1a47f4e9-9123-4549-998a-6a63c62509e7" providerId="AD" clId="Web-{3CFF5CFE-1CFF-490D-A6E7-123C1B0802B6}" dt="2022-01-03T12:45:59.105" v="397"/>
        <pc:sldMkLst>
          <pc:docMk/>
          <pc:sldMk cId="3571955522" sldId="260"/>
        </pc:sldMkLst>
      </pc:sldChg>
      <pc:sldChg chg="delSp modSp ord">
        <pc:chgData name="Mathilde VEZIN" userId="S::vezin@fenelon-notredame.com::1a47f4e9-9123-4549-998a-6a63c62509e7" providerId="AD" clId="Web-{3CFF5CFE-1CFF-490D-A6E7-123C1B0802B6}" dt="2022-01-03T12:46:27.075" v="401"/>
        <pc:sldMkLst>
          <pc:docMk/>
          <pc:sldMk cId="828766223" sldId="261"/>
        </pc:sldMkLst>
        <pc:spChg chg="mod">
          <ac:chgData name="Mathilde VEZIN" userId="S::vezin@fenelon-notredame.com::1a47f4e9-9123-4549-998a-6a63c62509e7" providerId="AD" clId="Web-{3CFF5CFE-1CFF-490D-A6E7-123C1B0802B6}" dt="2022-01-03T12:06:28.936" v="21" actId="20577"/>
          <ac:spMkLst>
            <pc:docMk/>
            <pc:sldMk cId="828766223" sldId="261"/>
            <ac:spMk id="3" creationId="{09904EDD-2039-4FFF-BC14-7F0660FAFA4E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04:40.230" v="14"/>
          <ac:spMkLst>
            <pc:docMk/>
            <pc:sldMk cId="828766223" sldId="261"/>
            <ac:spMk id="5" creationId="{2B7C0C01-EF4C-480D-A27F-C42EFFEFF404}"/>
          </ac:spMkLst>
        </pc:spChg>
        <pc:picChg chg="mod">
          <ac:chgData name="Mathilde VEZIN" userId="S::vezin@fenelon-notredame.com::1a47f4e9-9123-4549-998a-6a63c62509e7" providerId="AD" clId="Web-{3CFF5CFE-1CFF-490D-A6E7-123C1B0802B6}" dt="2022-01-03T12:03:58.901" v="9" actId="1076"/>
          <ac:picMkLst>
            <pc:docMk/>
            <pc:sldMk cId="828766223" sldId="261"/>
            <ac:picMk id="6" creationId="{D9E9BEB0-98D4-4FFF-974D-9983E2FB1431}"/>
          </ac:picMkLst>
        </pc:picChg>
      </pc:sldChg>
      <pc:sldChg chg="addSp delSp modSp mod setBg">
        <pc:chgData name="Mathilde VEZIN" userId="S::vezin@fenelon-notredame.com::1a47f4e9-9123-4549-998a-6a63c62509e7" providerId="AD" clId="Web-{3CFF5CFE-1CFF-490D-A6E7-123C1B0802B6}" dt="2022-01-03T12:37:20.139" v="365"/>
        <pc:sldMkLst>
          <pc:docMk/>
          <pc:sldMk cId="2634496959" sldId="262"/>
        </pc:sldMkLst>
        <pc:spChg chg="mod">
          <ac:chgData name="Mathilde VEZIN" userId="S::vezin@fenelon-notredame.com::1a47f4e9-9123-4549-998a-6a63c62509e7" providerId="AD" clId="Web-{3CFF5CFE-1CFF-490D-A6E7-123C1B0802B6}" dt="2022-01-03T12:07:49.251" v="23"/>
          <ac:spMkLst>
            <pc:docMk/>
            <pc:sldMk cId="2634496959" sldId="262"/>
            <ac:spMk id="2" creationId="{11986DE7-A27B-41EE-BC52-3F5D904808A2}"/>
          </ac:spMkLst>
        </pc:spChg>
        <pc:spChg chg="mod">
          <ac:chgData name="Mathilde VEZIN" userId="S::vezin@fenelon-notredame.com::1a47f4e9-9123-4549-998a-6a63c62509e7" providerId="AD" clId="Web-{3CFF5CFE-1CFF-490D-A6E7-123C1B0802B6}" dt="2022-01-03T12:07:49.251" v="23"/>
          <ac:spMkLst>
            <pc:docMk/>
            <pc:sldMk cId="2634496959" sldId="262"/>
            <ac:spMk id="3" creationId="{BE7679E8-C69E-4583-9BEB-B13657B9AECE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07:49.251" v="23"/>
          <ac:spMkLst>
            <pc:docMk/>
            <pc:sldMk cId="2634496959" sldId="262"/>
            <ac:spMk id="29" creationId="{EA67B5B4-3A24-436E-B663-1B2EBFF8A0CD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07:49.251" v="23"/>
          <ac:spMkLst>
            <pc:docMk/>
            <pc:sldMk cId="2634496959" sldId="262"/>
            <ac:spMk id="30" creationId="{987FDF89-C993-41F4-A1B8-DBAFF16008A9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07:49.251" v="23"/>
          <ac:spMkLst>
            <pc:docMk/>
            <pc:sldMk cId="2634496959" sldId="262"/>
            <ac:spMk id="31" creationId="{D1D7179B-FF7C-482F-B3D9-2BE9ED1139F9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37:20.139" v="365"/>
          <ac:spMkLst>
            <pc:docMk/>
            <pc:sldMk cId="2634496959" sldId="262"/>
            <ac:spMk id="33" creationId="{C5E6CFF1-2F42-4E10-9A97-F116F46F53FE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37:20.139" v="365"/>
          <ac:spMkLst>
            <pc:docMk/>
            <pc:sldMk cId="2634496959" sldId="262"/>
            <ac:spMk id="43" creationId="{C5E6CFF1-2F42-4E10-9A97-F116F46F53FE}"/>
          </ac:spMkLst>
        </pc:spChg>
        <pc:picChg chg="add mod ord">
          <ac:chgData name="Mathilde VEZIN" userId="S::vezin@fenelon-notredame.com::1a47f4e9-9123-4549-998a-6a63c62509e7" providerId="AD" clId="Web-{3CFF5CFE-1CFF-490D-A6E7-123C1B0802B6}" dt="2022-01-03T12:07:49.251" v="23"/>
          <ac:picMkLst>
            <pc:docMk/>
            <pc:sldMk cId="2634496959" sldId="262"/>
            <ac:picMk id="4" creationId="{A2662997-0B7A-47CD-A899-F5164F223699}"/>
          </ac:picMkLst>
        </pc:picChg>
        <pc:cxnChg chg="add del">
          <ac:chgData name="Mathilde VEZIN" userId="S::vezin@fenelon-notredame.com::1a47f4e9-9123-4549-998a-6a63c62509e7" providerId="AD" clId="Web-{3CFF5CFE-1CFF-490D-A6E7-123C1B0802B6}" dt="2022-01-03T12:37:20.139" v="365"/>
          <ac:cxnSpMkLst>
            <pc:docMk/>
            <pc:sldMk cId="2634496959" sldId="262"/>
            <ac:cxnSpMk id="38" creationId="{67182200-4859-4C8D-BCBB-55B245C28BA3}"/>
          </ac:cxnSpMkLst>
        </pc:cxnChg>
        <pc:cxnChg chg="add">
          <ac:chgData name="Mathilde VEZIN" userId="S::vezin@fenelon-notredame.com::1a47f4e9-9123-4549-998a-6a63c62509e7" providerId="AD" clId="Web-{3CFF5CFE-1CFF-490D-A6E7-123C1B0802B6}" dt="2022-01-03T12:37:20.139" v="365"/>
          <ac:cxnSpMkLst>
            <pc:docMk/>
            <pc:sldMk cId="2634496959" sldId="262"/>
            <ac:cxnSpMk id="45" creationId="{67182200-4859-4C8D-BCBB-55B245C28BA3}"/>
          </ac:cxnSpMkLst>
        </pc:cxnChg>
      </pc:sldChg>
      <pc:sldChg chg="addSp delSp modSp mod ord setBg">
        <pc:chgData name="Mathilde VEZIN" userId="S::vezin@fenelon-notredame.com::1a47f4e9-9123-4549-998a-6a63c62509e7" providerId="AD" clId="Web-{3CFF5CFE-1CFF-490D-A6E7-123C1B0802B6}" dt="2022-01-03T12:46:11.230" v="400"/>
        <pc:sldMkLst>
          <pc:docMk/>
          <pc:sldMk cId="2626265341" sldId="263"/>
        </pc:sldMkLst>
        <pc:spChg chg="add del mod">
          <ac:chgData name="Mathilde VEZIN" userId="S::vezin@fenelon-notredame.com::1a47f4e9-9123-4549-998a-6a63c62509e7" providerId="AD" clId="Web-{3CFF5CFE-1CFF-490D-A6E7-123C1B0802B6}" dt="2022-01-03T12:15:59.451" v="180" actId="20577"/>
          <ac:spMkLst>
            <pc:docMk/>
            <pc:sldMk cId="2626265341" sldId="263"/>
            <ac:spMk id="2" creationId="{F2BE7A64-4A03-4458-9F78-A6F1A6FC2403}"/>
          </ac:spMkLst>
        </pc:spChg>
        <pc:spChg chg="mod">
          <ac:chgData name="Mathilde VEZIN" userId="S::vezin@fenelon-notredame.com::1a47f4e9-9123-4549-998a-6a63c62509e7" providerId="AD" clId="Web-{3CFF5CFE-1CFF-490D-A6E7-123C1B0802B6}" dt="2022-01-03T12:42:42.647" v="379"/>
          <ac:spMkLst>
            <pc:docMk/>
            <pc:sldMk cId="2626265341" sldId="263"/>
            <ac:spMk id="3" creationId="{FC926DB3-DA72-4D4E-A4FB-863F6D6CA0F7}"/>
          </ac:spMkLst>
        </pc:spChg>
        <pc:spChg chg="add del mod">
          <ac:chgData name="Mathilde VEZIN" userId="S::vezin@fenelon-notredame.com::1a47f4e9-9123-4549-998a-6a63c62509e7" providerId="AD" clId="Web-{3CFF5CFE-1CFF-490D-A6E7-123C1B0802B6}" dt="2022-01-03T12:14:50.558" v="171"/>
          <ac:spMkLst>
            <pc:docMk/>
            <pc:sldMk cId="2626265341" sldId="263"/>
            <ac:spMk id="7" creationId="{CACE1C34-817D-4A07-AB9D-9F409794AAD8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14:03.151" v="167"/>
          <ac:spMkLst>
            <pc:docMk/>
            <pc:sldMk cId="2626265341" sldId="263"/>
            <ac:spMk id="8" creationId="{EA67B5B4-3A24-436E-B663-1B2EBFF8A0CD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14:03.151" v="167"/>
          <ac:spMkLst>
            <pc:docMk/>
            <pc:sldMk cId="2626265341" sldId="263"/>
            <ac:spMk id="10" creationId="{987FDF89-C993-41F4-A1B8-DBAFF16008A9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14:03.151" v="167"/>
          <ac:spMkLst>
            <pc:docMk/>
            <pc:sldMk cId="2626265341" sldId="263"/>
            <ac:spMk id="12" creationId="{64E585EA-75FD-4025-8270-F66A58A15CDA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15:40.450" v="178"/>
          <ac:spMkLst>
            <pc:docMk/>
            <pc:sldMk cId="2626265341" sldId="263"/>
            <ac:spMk id="17" creationId="{9228552E-C8B1-4A80-8448-0787CE0FC704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42:42.647" v="379"/>
          <ac:spMkLst>
            <pc:docMk/>
            <pc:sldMk cId="2626265341" sldId="263"/>
            <ac:spMk id="22" creationId="{9228552E-C8B1-4A80-8448-0787CE0FC704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42:42.647" v="379"/>
          <ac:spMkLst>
            <pc:docMk/>
            <pc:sldMk cId="2626265341" sldId="263"/>
            <ac:spMk id="27" creationId="{9228552E-C8B1-4A80-8448-0787CE0FC704}"/>
          </ac:spMkLst>
        </pc:spChg>
        <pc:picChg chg="add del mod ord">
          <ac:chgData name="Mathilde VEZIN" userId="S::vezin@fenelon-notredame.com::1a47f4e9-9123-4549-998a-6a63c62509e7" providerId="AD" clId="Web-{3CFF5CFE-1CFF-490D-A6E7-123C1B0802B6}" dt="2022-01-03T12:14:54.449" v="172"/>
          <ac:picMkLst>
            <pc:docMk/>
            <pc:sldMk cId="2626265341" sldId="263"/>
            <ac:picMk id="4" creationId="{928EC38F-AC6E-4E8C-B464-5F1ACCE1D2BE}"/>
          </ac:picMkLst>
        </pc:picChg>
        <pc:picChg chg="add del mod ord">
          <ac:chgData name="Mathilde VEZIN" userId="S::vezin@fenelon-notredame.com::1a47f4e9-9123-4549-998a-6a63c62509e7" providerId="AD" clId="Web-{3CFF5CFE-1CFF-490D-A6E7-123C1B0802B6}" dt="2022-01-03T12:41:46.364" v="377"/>
          <ac:picMkLst>
            <pc:docMk/>
            <pc:sldMk cId="2626265341" sldId="263"/>
            <ac:picMk id="5" creationId="{5C4C9B13-8073-4CA7-BF90-6A69D8D8E814}"/>
          </ac:picMkLst>
        </pc:picChg>
        <pc:picChg chg="add mod ord">
          <ac:chgData name="Mathilde VEZIN" userId="S::vezin@fenelon-notredame.com::1a47f4e9-9123-4549-998a-6a63c62509e7" providerId="AD" clId="Web-{3CFF5CFE-1CFF-490D-A6E7-123C1B0802B6}" dt="2022-01-03T12:42:42.647" v="379"/>
          <ac:picMkLst>
            <pc:docMk/>
            <pc:sldMk cId="2626265341" sldId="263"/>
            <ac:picMk id="9" creationId="{76635ADA-DC60-4E5A-8E10-E78D7AE0203C}"/>
          </ac:picMkLst>
        </pc:picChg>
      </pc:sldChg>
      <pc:sldChg chg="addSp delSp modSp mod ord setBg">
        <pc:chgData name="Mathilde VEZIN" userId="S::vezin@fenelon-notredame.com::1a47f4e9-9123-4549-998a-6a63c62509e7" providerId="AD" clId="Web-{3CFF5CFE-1CFF-490D-A6E7-123C1B0802B6}" dt="2022-01-03T12:47:34.858" v="407" actId="20577"/>
        <pc:sldMkLst>
          <pc:docMk/>
          <pc:sldMk cId="1710754306" sldId="264"/>
        </pc:sldMkLst>
        <pc:spChg chg="del">
          <ac:chgData name="Mathilde VEZIN" userId="S::vezin@fenelon-notredame.com::1a47f4e9-9123-4549-998a-6a63c62509e7" providerId="AD" clId="Web-{3CFF5CFE-1CFF-490D-A6E7-123C1B0802B6}" dt="2022-01-03T12:15:13.809" v="175"/>
          <ac:spMkLst>
            <pc:docMk/>
            <pc:sldMk cId="1710754306" sldId="264"/>
            <ac:spMk id="2" creationId="{728FDBA8-5EF4-47D9-9584-43E2922A5217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27:54.578" v="250"/>
          <ac:spMkLst>
            <pc:docMk/>
            <pc:sldMk cId="1710754306" sldId="264"/>
            <ac:spMk id="10" creationId="{9228552E-C8B1-4A80-8448-0787CE0FC704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38:27.234" v="373"/>
          <ac:spMkLst>
            <pc:docMk/>
            <pc:sldMk cId="1710754306" sldId="264"/>
            <ac:spMk id="18" creationId="{9228552E-C8B1-4A80-8448-0787CE0FC704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38:27.234" v="373"/>
          <ac:spMkLst>
            <pc:docMk/>
            <pc:sldMk cId="1710754306" sldId="264"/>
            <ac:spMk id="104" creationId="{9228552E-C8B1-4A80-8448-0787CE0FC704}"/>
          </ac:spMkLst>
        </pc:spChg>
        <pc:spChg chg="add mod">
          <ac:chgData name="Mathilde VEZIN" userId="S::vezin@fenelon-notredame.com::1a47f4e9-9123-4549-998a-6a63c62509e7" providerId="AD" clId="Web-{3CFF5CFE-1CFF-490D-A6E7-123C1B0802B6}" dt="2022-01-03T12:47:34.858" v="407" actId="20577"/>
          <ac:spMkLst>
            <pc:docMk/>
            <pc:sldMk cId="1710754306" sldId="264"/>
            <ac:spMk id="1059" creationId="{C7E8D8CE-5FD7-439D-AF3A-5CC079E9AC48}"/>
          </ac:spMkLst>
        </pc:spChg>
        <pc:graphicFrameChg chg="del mod ord modGraphic">
          <ac:chgData name="Mathilde VEZIN" userId="S::vezin@fenelon-notredame.com::1a47f4e9-9123-4549-998a-6a63c62509e7" providerId="AD" clId="Web-{3CFF5CFE-1CFF-490D-A6E7-123C1B0802B6}" dt="2022-01-03T12:38:14.093" v="368"/>
          <ac:graphicFrameMkLst>
            <pc:docMk/>
            <pc:sldMk cId="1710754306" sldId="264"/>
            <ac:graphicFrameMk id="5" creationId="{15C6E788-63CA-441A-92B2-18BE8615402F}"/>
          </ac:graphicFrameMkLst>
        </pc:graphicFrameChg>
        <pc:picChg chg="del">
          <ac:chgData name="Mathilde VEZIN" userId="S::vezin@fenelon-notredame.com::1a47f4e9-9123-4549-998a-6a63c62509e7" providerId="AD" clId="Web-{3CFF5CFE-1CFF-490D-A6E7-123C1B0802B6}" dt="2022-01-03T12:15:10.559" v="174"/>
          <ac:picMkLst>
            <pc:docMk/>
            <pc:sldMk cId="1710754306" sldId="264"/>
            <ac:picMk id="6" creationId="{60537394-BE6E-4F31-BEE5-FD2EB36D5703}"/>
          </ac:picMkLst>
        </pc:picChg>
        <pc:picChg chg="add del mod">
          <ac:chgData name="Mathilde VEZIN" userId="S::vezin@fenelon-notredame.com::1a47f4e9-9123-4549-998a-6a63c62509e7" providerId="AD" clId="Web-{3CFF5CFE-1CFF-490D-A6E7-123C1B0802B6}" dt="2022-01-03T12:17:31.453" v="213"/>
          <ac:picMkLst>
            <pc:docMk/>
            <pc:sldMk cId="1710754306" sldId="264"/>
            <ac:picMk id="12" creationId="{F287E3B5-0DE8-4320-808F-E268E0FBCDCF}"/>
          </ac:picMkLst>
        </pc:picChg>
        <pc:picChg chg="add mod">
          <ac:chgData name="Mathilde VEZIN" userId="S::vezin@fenelon-notredame.com::1a47f4e9-9123-4549-998a-6a63c62509e7" providerId="AD" clId="Web-{3CFF5CFE-1CFF-490D-A6E7-123C1B0802B6}" dt="2022-01-03T12:27:54.578" v="250"/>
          <ac:picMkLst>
            <pc:docMk/>
            <pc:sldMk cId="1710754306" sldId="264"/>
            <ac:picMk id="13" creationId="{9AF5712B-08C2-4F87-BDFD-4B20E12AA6A0}"/>
          </ac:picMkLst>
        </pc:picChg>
      </pc:sldChg>
      <pc:sldChg chg="addSp delSp modSp new mod ord setBg setClrOvrMap">
        <pc:chgData name="Mathilde VEZIN" userId="S::vezin@fenelon-notredame.com::1a47f4e9-9123-4549-998a-6a63c62509e7" providerId="AD" clId="Web-{3CFF5CFE-1CFF-490D-A6E7-123C1B0802B6}" dt="2022-01-03T12:45:29.870" v="394"/>
        <pc:sldMkLst>
          <pc:docMk/>
          <pc:sldMk cId="1076944665" sldId="265"/>
        </pc:sldMkLst>
        <pc:spChg chg="del mod">
          <ac:chgData name="Mathilde VEZIN" userId="S::vezin@fenelon-notredame.com::1a47f4e9-9123-4549-998a-6a63c62509e7" providerId="AD" clId="Web-{3CFF5CFE-1CFF-490D-A6E7-123C1B0802B6}" dt="2022-01-03T12:43:15.914" v="382"/>
          <ac:spMkLst>
            <pc:docMk/>
            <pc:sldMk cId="1076944665" sldId="265"/>
            <ac:spMk id="2" creationId="{49BFF10F-F133-405F-8FCF-5023251B2CA8}"/>
          </ac:spMkLst>
        </pc:spChg>
        <pc:spChg chg="del">
          <ac:chgData name="Mathilde VEZIN" userId="S::vezin@fenelon-notredame.com::1a47f4e9-9123-4549-998a-6a63c62509e7" providerId="AD" clId="Web-{3CFF5CFE-1CFF-490D-A6E7-123C1B0802B6}" dt="2022-01-03T12:41:24.692" v="376"/>
          <ac:spMkLst>
            <pc:docMk/>
            <pc:sldMk cId="1076944665" sldId="265"/>
            <ac:spMk id="3" creationId="{A2D875F4-B5EC-484C-A565-DC123B2525E2}"/>
          </ac:spMkLst>
        </pc:spChg>
        <pc:spChg chg="add del">
          <ac:chgData name="Mathilde VEZIN" userId="S::vezin@fenelon-notredame.com::1a47f4e9-9123-4549-998a-6a63c62509e7" providerId="AD" clId="Web-{3CFF5CFE-1CFF-490D-A6E7-123C1B0802B6}" dt="2022-01-03T12:43:17.101" v="383"/>
          <ac:spMkLst>
            <pc:docMk/>
            <pc:sldMk cId="1076944665" sldId="265"/>
            <ac:spMk id="8" creationId="{37300557-666C-4101-8FF5-E2C63ED3E3C9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44:36.306" v="389"/>
          <ac:spMkLst>
            <pc:docMk/>
            <pc:sldMk cId="1076944665" sldId="265"/>
            <ac:spMk id="11" creationId="{9B76D444-2756-434F-AE61-96D69830C13E}"/>
          </ac:spMkLst>
        </pc:spChg>
        <pc:spChg chg="add">
          <ac:chgData name="Mathilde VEZIN" userId="S::vezin@fenelon-notredame.com::1a47f4e9-9123-4549-998a-6a63c62509e7" providerId="AD" clId="Web-{3CFF5CFE-1CFF-490D-A6E7-123C1B0802B6}" dt="2022-01-03T12:44:36.306" v="389"/>
          <ac:spMkLst>
            <pc:docMk/>
            <pc:sldMk cId="1076944665" sldId="265"/>
            <ac:spMk id="13" creationId="{29A9EE12-EF77-4DB4-84E4-043DE7235244}"/>
          </ac:spMkLst>
        </pc:spChg>
        <pc:graphicFrameChg chg="add mod modGraphic">
          <ac:chgData name="Mathilde VEZIN" userId="S::vezin@fenelon-notredame.com::1a47f4e9-9123-4549-998a-6a63c62509e7" providerId="AD" clId="Web-{3CFF5CFE-1CFF-490D-A6E7-123C1B0802B6}" dt="2022-01-03T12:45:06.901" v="393" actId="14100"/>
          <ac:graphicFrameMkLst>
            <pc:docMk/>
            <pc:sldMk cId="1076944665" sldId="265"/>
            <ac:graphicFrameMk id="6" creationId="{9B3D3468-54AC-4F5C-BE7A-EA8C0D64304D}"/>
          </ac:graphicFrameMkLst>
        </pc:graphicFrameChg>
        <pc:picChg chg="add mod ord">
          <ac:chgData name="Mathilde VEZIN" userId="S::vezin@fenelon-notredame.com::1a47f4e9-9123-4549-998a-6a63c62509e7" providerId="AD" clId="Web-{3CFF5CFE-1CFF-490D-A6E7-123C1B0802B6}" dt="2022-01-03T12:44:36.306" v="389"/>
          <ac:picMkLst>
            <pc:docMk/>
            <pc:sldMk cId="1076944665" sldId="265"/>
            <ac:picMk id="4" creationId="{E4084BAD-5722-4C6E-B69A-4366DD30DA34}"/>
          </ac:picMkLst>
        </pc:picChg>
      </pc:sldChg>
    </pc:docChg>
  </pc:docChgLst>
  <pc:docChgLst>
    <pc:chgData name="Mathilde VEZIN" userId="S::vezin@fenelon-notredame.com::1a47f4e9-9123-4549-998a-6a63c62509e7" providerId="AD" clId="Web-{6AF4B509-9FBE-4841-9952-22B1ED575DA6}"/>
    <pc:docChg chg="modSld">
      <pc:chgData name="Mathilde VEZIN" userId="S::vezin@fenelon-notredame.com::1a47f4e9-9123-4549-998a-6a63c62509e7" providerId="AD" clId="Web-{6AF4B509-9FBE-4841-9952-22B1ED575DA6}" dt="2021-11-08T12:48:47.626" v="809" actId="14100"/>
      <pc:docMkLst>
        <pc:docMk/>
      </pc:docMkLst>
      <pc:sldChg chg="modSp">
        <pc:chgData name="Mathilde VEZIN" userId="S::vezin@fenelon-notredame.com::1a47f4e9-9123-4549-998a-6a63c62509e7" providerId="AD" clId="Web-{6AF4B509-9FBE-4841-9952-22B1ED575DA6}" dt="2021-11-08T12:48:47.626" v="809" actId="14100"/>
        <pc:sldMkLst>
          <pc:docMk/>
          <pc:sldMk cId="1012553663" sldId="257"/>
        </pc:sldMkLst>
        <pc:spChg chg="mod">
          <ac:chgData name="Mathilde VEZIN" userId="S::vezin@fenelon-notredame.com::1a47f4e9-9123-4549-998a-6a63c62509e7" providerId="AD" clId="Web-{6AF4B509-9FBE-4841-9952-22B1ED575DA6}" dt="2021-11-08T12:17:04.902" v="74" actId="20577"/>
          <ac:spMkLst>
            <pc:docMk/>
            <pc:sldMk cId="1012553663" sldId="257"/>
            <ac:spMk id="3" creationId="{A5DC0DB4-594F-4B39-991F-A148F3D0AE45}"/>
          </ac:spMkLst>
        </pc:spChg>
        <pc:graphicFrameChg chg="mod">
          <ac:chgData name="Mathilde VEZIN" userId="S::vezin@fenelon-notredame.com::1a47f4e9-9123-4549-998a-6a63c62509e7" providerId="AD" clId="Web-{6AF4B509-9FBE-4841-9952-22B1ED575DA6}" dt="2021-11-08T12:48:47.626" v="809" actId="14100"/>
          <ac:graphicFrameMkLst>
            <pc:docMk/>
            <pc:sldMk cId="1012553663" sldId="257"/>
            <ac:graphicFrameMk id="5" creationId="{5CE50940-E5A4-453A-96C8-0F70B041C68C}"/>
          </ac:graphicFrameMkLst>
        </pc:graphicFrameChg>
      </pc:sldChg>
      <pc:sldChg chg="addSp delSp modSp mod setClrOvrMap">
        <pc:chgData name="Mathilde VEZIN" userId="S::vezin@fenelon-notredame.com::1a47f4e9-9123-4549-998a-6a63c62509e7" providerId="AD" clId="Web-{6AF4B509-9FBE-4841-9952-22B1ED575DA6}" dt="2021-11-08T12:48:13.828" v="807" actId="20577"/>
        <pc:sldMkLst>
          <pc:docMk/>
          <pc:sldMk cId="1861155128" sldId="259"/>
        </pc:sldMkLst>
        <pc:spChg chg="del mod">
          <ac:chgData name="Mathilde VEZIN" userId="S::vezin@fenelon-notredame.com::1a47f4e9-9123-4549-998a-6a63c62509e7" providerId="AD" clId="Web-{6AF4B509-9FBE-4841-9952-22B1ED575DA6}" dt="2021-11-08T12:35:10.119" v="665"/>
          <ac:spMkLst>
            <pc:docMk/>
            <pc:sldMk cId="1861155128" sldId="259"/>
            <ac:spMk id="2" creationId="{64C4B200-8A60-4A9C-8AF1-8BE04F2F7185}"/>
          </ac:spMkLst>
        </pc:spChg>
        <pc:spChg chg="del mod">
          <ac:chgData name="Mathilde VEZIN" userId="S::vezin@fenelon-notredame.com::1a47f4e9-9123-4549-998a-6a63c62509e7" providerId="AD" clId="Web-{6AF4B509-9FBE-4841-9952-22B1ED575DA6}" dt="2021-11-08T12:37:58.514" v="773"/>
          <ac:spMkLst>
            <pc:docMk/>
            <pc:sldMk cId="1861155128" sldId="259"/>
            <ac:spMk id="3" creationId="{8141EF8B-C44D-4965-8C16-8CF93546F3A3}"/>
          </ac:spMkLst>
        </pc:spChg>
        <pc:spChg chg="del">
          <ac:chgData name="Mathilde VEZIN" userId="S::vezin@fenelon-notredame.com::1a47f4e9-9123-4549-998a-6a63c62509e7" providerId="AD" clId="Web-{6AF4B509-9FBE-4841-9952-22B1ED575DA6}" dt="2021-11-08T12:38:11.843" v="774"/>
          <ac:spMkLst>
            <pc:docMk/>
            <pc:sldMk cId="1861155128" sldId="259"/>
            <ac:spMk id="9" creationId="{9228552E-C8B1-4A80-8448-0787CE0FC704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39:13.266" v="781"/>
          <ac:spMkLst>
            <pc:docMk/>
            <pc:sldMk cId="1861155128" sldId="259"/>
            <ac:spMk id="129" creationId="{2B566528-1B12-4246-9431-5C2D7D081168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39:13.266" v="781"/>
          <ac:spMkLst>
            <pc:docMk/>
            <pc:sldMk cId="1861155128" sldId="259"/>
            <ac:spMk id="135" creationId="{D3F51FEB-38FB-4F6C-9F7B-2F2AFAB65463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39:13.266" v="781"/>
          <ac:spMkLst>
            <pc:docMk/>
            <pc:sldMk cId="1861155128" sldId="259"/>
            <ac:spMk id="137" creationId="{1E547BA6-BAE0-43BB-A7CA-60F69CE252F0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4:29.306" v="795"/>
          <ac:spMkLst>
            <pc:docMk/>
            <pc:sldMk cId="1861155128" sldId="259"/>
            <ac:spMk id="193" creationId="{1A9F7B4E-B03D-4F64-BE33-00D074458D45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4:29.306" v="795"/>
          <ac:spMkLst>
            <pc:docMk/>
            <pc:sldMk cId="1861155128" sldId="259"/>
            <ac:spMk id="195" creationId="{7E2BE7F7-CA89-4002-ACCE-A478AEA24F5E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0:53.785" v="783"/>
          <ac:spMkLst>
            <pc:docMk/>
            <pc:sldMk cId="1861155128" sldId="259"/>
            <ac:spMk id="256" creationId="{1A9F7B4E-B03D-4F64-BE33-00D074458D45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0:53.785" v="783"/>
          <ac:spMkLst>
            <pc:docMk/>
            <pc:sldMk cId="1861155128" sldId="259"/>
            <ac:spMk id="257" creationId="{7E2BE7F7-CA89-4002-ACCE-A478AEA24F5E}"/>
          </ac:spMkLst>
        </pc:spChg>
        <pc:spChg chg="add mod">
          <ac:chgData name="Mathilde VEZIN" userId="S::vezin@fenelon-notredame.com::1a47f4e9-9123-4549-998a-6a63c62509e7" providerId="AD" clId="Web-{6AF4B509-9FBE-4841-9952-22B1ED575DA6}" dt="2021-11-08T12:42:01.818" v="788" actId="1076"/>
          <ac:spMkLst>
            <pc:docMk/>
            <pc:sldMk cId="1861155128" sldId="259"/>
            <ac:spMk id="5244" creationId="{9353C677-2714-42F0-92CD-4EAF059EBFDD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2:59.257" v="790"/>
          <ac:spMkLst>
            <pc:docMk/>
            <pc:sldMk cId="1861155128" sldId="259"/>
            <ac:spMk id="5246" creationId="{04812C46-200A-4DEB-A05E-3ED6C68C2387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2:59.257" v="790"/>
          <ac:spMkLst>
            <pc:docMk/>
            <pc:sldMk cId="1861155128" sldId="259"/>
            <ac:spMk id="5247" creationId="{D1EA859B-E555-4109-94F3-6700E046E008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4:14.040" v="792"/>
          <ac:spMkLst>
            <pc:docMk/>
            <pc:sldMk cId="1861155128" sldId="259"/>
            <ac:spMk id="5248" creationId="{96CF2A2B-0745-440C-9224-C5C6A0A4286F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4:14.040" v="792"/>
          <ac:spMkLst>
            <pc:docMk/>
            <pc:sldMk cId="1861155128" sldId="259"/>
            <ac:spMk id="5249" creationId="{75BE6D6B-84C9-4D2B-97EB-773B7369EF82}"/>
          </ac:spMkLst>
        </pc:spChg>
        <pc:spChg chg="add del">
          <ac:chgData name="Mathilde VEZIN" userId="S::vezin@fenelon-notredame.com::1a47f4e9-9123-4549-998a-6a63c62509e7" providerId="AD" clId="Web-{6AF4B509-9FBE-4841-9952-22B1ED575DA6}" dt="2021-11-08T12:44:29.088" v="794"/>
          <ac:spMkLst>
            <pc:docMk/>
            <pc:sldMk cId="1861155128" sldId="259"/>
            <ac:spMk id="5250" creationId="{2B566528-1B12-4246-9431-5C2D7D081168}"/>
          </ac:spMkLst>
        </pc:spChg>
        <pc:spChg chg="add">
          <ac:chgData name="Mathilde VEZIN" userId="S::vezin@fenelon-notredame.com::1a47f4e9-9123-4549-998a-6a63c62509e7" providerId="AD" clId="Web-{6AF4B509-9FBE-4841-9952-22B1ED575DA6}" dt="2021-11-08T12:44:29.306" v="795"/>
          <ac:spMkLst>
            <pc:docMk/>
            <pc:sldMk cId="1861155128" sldId="259"/>
            <ac:spMk id="5252" creationId="{9228552E-C8B1-4A80-8448-0787CE0FC704}"/>
          </ac:spMkLst>
        </pc:spChg>
        <pc:grpChg chg="add del">
          <ac:chgData name="Mathilde VEZIN" userId="S::vezin@fenelon-notredame.com::1a47f4e9-9123-4549-998a-6a63c62509e7" providerId="AD" clId="Web-{6AF4B509-9FBE-4841-9952-22B1ED575DA6}" dt="2021-11-08T12:39:13.266" v="781"/>
          <ac:grpSpMkLst>
            <pc:docMk/>
            <pc:sldMk cId="1861155128" sldId="259"/>
            <ac:grpSpMk id="131" creationId="{07EAA094-9CF6-4695-958A-33D9BCAA9474}"/>
          </ac:grpSpMkLst>
        </pc:grpChg>
        <pc:grpChg chg="add del">
          <ac:chgData name="Mathilde VEZIN" userId="S::vezin@fenelon-notredame.com::1a47f4e9-9123-4549-998a-6a63c62509e7" providerId="AD" clId="Web-{6AF4B509-9FBE-4841-9952-22B1ED575DA6}" dt="2021-11-08T12:44:29.088" v="794"/>
          <ac:grpSpMkLst>
            <pc:docMk/>
            <pc:sldMk cId="1861155128" sldId="259"/>
            <ac:grpSpMk id="260" creationId="{3EA7D759-6BEF-4CBD-A325-BCFA77832B3F}"/>
          </ac:grpSpMkLst>
        </pc:grpChg>
        <pc:grpChg chg="add del">
          <ac:chgData name="Mathilde VEZIN" userId="S::vezin@fenelon-notredame.com::1a47f4e9-9123-4549-998a-6a63c62509e7" providerId="AD" clId="Web-{6AF4B509-9FBE-4841-9952-22B1ED575DA6}" dt="2021-11-08T12:44:29.088" v="794"/>
          <ac:grpSpMkLst>
            <pc:docMk/>
            <pc:sldMk cId="1861155128" sldId="259"/>
            <ac:grpSpMk id="5251" creationId="{287F69AB-2350-44E3-9076-00265B93F313}"/>
          </ac:grpSpMkLst>
        </pc:grpChg>
        <pc:graphicFrameChg chg="add del mod modGraphic">
          <ac:chgData name="Mathilde VEZIN" userId="S::vezin@fenelon-notredame.com::1a47f4e9-9123-4549-998a-6a63c62509e7" providerId="AD" clId="Web-{6AF4B509-9FBE-4841-9952-22B1ED575DA6}" dt="2021-11-08T12:26:28.527" v="291"/>
          <ac:graphicFrameMkLst>
            <pc:docMk/>
            <pc:sldMk cId="1861155128" sldId="259"/>
            <ac:graphicFrameMk id="5" creationId="{FF910BD4-C483-4D50-A7FC-8E374E520F7E}"/>
          </ac:graphicFrameMkLst>
        </pc:graphicFrameChg>
        <pc:graphicFrameChg chg="add mod ord modGraphic">
          <ac:chgData name="Mathilde VEZIN" userId="S::vezin@fenelon-notredame.com::1a47f4e9-9123-4549-998a-6a63c62509e7" providerId="AD" clId="Web-{6AF4B509-9FBE-4841-9952-22B1ED575DA6}" dt="2021-11-08T12:48:13.828" v="807" actId="20577"/>
          <ac:graphicFrameMkLst>
            <pc:docMk/>
            <pc:sldMk cId="1861155128" sldId="259"/>
            <ac:graphicFrameMk id="63" creationId="{3D193819-44AB-48A0-A53A-CEDA581DD504}"/>
          </ac:graphicFrameMkLst>
        </pc:graphicFrameChg>
        <pc:picChg chg="mod">
          <ac:chgData name="Mathilde VEZIN" userId="S::vezin@fenelon-notredame.com::1a47f4e9-9123-4549-998a-6a63c62509e7" providerId="AD" clId="Web-{6AF4B509-9FBE-4841-9952-22B1ED575DA6}" dt="2021-11-08T12:44:29.306" v="795"/>
          <ac:picMkLst>
            <pc:docMk/>
            <pc:sldMk cId="1861155128" sldId="259"/>
            <ac:picMk id="4" creationId="{3A2ECF7B-BC0A-48F3-A2E0-8F66B290CB22}"/>
          </ac:picMkLst>
        </pc:picChg>
      </pc:sldChg>
    </pc:docChg>
  </pc:docChgLst>
  <pc:docChgLst>
    <pc:chgData name="Mathilde VEZIN" userId="S::vezin@fenelon-notredame.com::1a47f4e9-9123-4549-998a-6a63c62509e7" providerId="AD" clId="Web-{F4C4DF35-7DE2-4A52-9A0C-0B35E088B518}"/>
    <pc:docChg chg="addSld modSld">
      <pc:chgData name="Mathilde VEZIN" userId="S::vezin@fenelon-notredame.com::1a47f4e9-9123-4549-998a-6a63c62509e7" providerId="AD" clId="Web-{F4C4DF35-7DE2-4A52-9A0C-0B35E088B518}" dt="2022-01-10T12:48:40.787" v="551" actId="20577"/>
      <pc:docMkLst>
        <pc:docMk/>
      </pc:docMkLst>
      <pc:sldChg chg="addSp modSp">
        <pc:chgData name="Mathilde VEZIN" userId="S::vezin@fenelon-notredame.com::1a47f4e9-9123-4549-998a-6a63c62509e7" providerId="AD" clId="Web-{F4C4DF35-7DE2-4A52-9A0C-0B35E088B518}" dt="2022-01-10T12:23:40.039" v="89" actId="20577"/>
        <pc:sldMkLst>
          <pc:docMk/>
          <pc:sldMk cId="1861155128" sldId="259"/>
        </pc:sldMkLst>
        <pc:spChg chg="add mod">
          <ac:chgData name="Mathilde VEZIN" userId="S::vezin@fenelon-notredame.com::1a47f4e9-9123-4549-998a-6a63c62509e7" providerId="AD" clId="Web-{F4C4DF35-7DE2-4A52-9A0C-0B35E088B518}" dt="2022-01-10T12:23:40.039" v="89" actId="20577"/>
          <ac:spMkLst>
            <pc:docMk/>
            <pc:sldMk cId="1861155128" sldId="259"/>
            <ac:spMk id="2" creationId="{BA4A2502-665E-4C86-9EC7-B7E3726B294B}"/>
          </ac:spMkLst>
        </pc:spChg>
      </pc:sldChg>
      <pc:sldChg chg="addSp delSp modSp">
        <pc:chgData name="Mathilde VEZIN" userId="S::vezin@fenelon-notredame.com::1a47f4e9-9123-4549-998a-6a63c62509e7" providerId="AD" clId="Web-{F4C4DF35-7DE2-4A52-9A0C-0B35E088B518}" dt="2022-01-10T12:48:40.787" v="551" actId="20577"/>
        <pc:sldMkLst>
          <pc:docMk/>
          <pc:sldMk cId="828766223" sldId="261"/>
        </pc:sldMkLst>
        <pc:spChg chg="del mod">
          <ac:chgData name="Mathilde VEZIN" userId="S::vezin@fenelon-notredame.com::1a47f4e9-9123-4549-998a-6a63c62509e7" providerId="AD" clId="Web-{F4C4DF35-7DE2-4A52-9A0C-0B35E088B518}" dt="2022-01-10T12:18:38.208" v="39"/>
          <ac:spMkLst>
            <pc:docMk/>
            <pc:sldMk cId="828766223" sldId="261"/>
            <ac:spMk id="3" creationId="{09904EDD-2039-4FFF-BC14-7F0660FAFA4E}"/>
          </ac:spMkLst>
        </pc:spChg>
        <pc:spChg chg="add mod">
          <ac:chgData name="Mathilde VEZIN" userId="S::vezin@fenelon-notredame.com::1a47f4e9-9123-4549-998a-6a63c62509e7" providerId="AD" clId="Web-{F4C4DF35-7DE2-4A52-9A0C-0B35E088B518}" dt="2022-01-10T12:48:40.787" v="551" actId="20577"/>
          <ac:spMkLst>
            <pc:docMk/>
            <pc:sldMk cId="828766223" sldId="261"/>
            <ac:spMk id="4" creationId="{4AD6B43A-8D33-4478-8289-BDD017ED65BB}"/>
          </ac:spMkLst>
        </pc:spChg>
        <pc:spChg chg="add del">
          <ac:chgData name="Mathilde VEZIN" userId="S::vezin@fenelon-notredame.com::1a47f4e9-9123-4549-998a-6a63c62509e7" providerId="AD" clId="Web-{F4C4DF35-7DE2-4A52-9A0C-0B35E088B518}" dt="2022-01-10T12:33:25.778" v="211"/>
          <ac:spMkLst>
            <pc:docMk/>
            <pc:sldMk cId="828766223" sldId="261"/>
            <ac:spMk id="5" creationId="{B8A43BAC-6337-4917-A38D-60B9F6C875FE}"/>
          </ac:spMkLst>
        </pc:spChg>
        <pc:picChg chg="mod">
          <ac:chgData name="Mathilde VEZIN" userId="S::vezin@fenelon-notredame.com::1a47f4e9-9123-4549-998a-6a63c62509e7" providerId="AD" clId="Web-{F4C4DF35-7DE2-4A52-9A0C-0B35E088B518}" dt="2022-01-10T12:31:46.819" v="195" actId="14100"/>
          <ac:picMkLst>
            <pc:docMk/>
            <pc:sldMk cId="828766223" sldId="261"/>
            <ac:picMk id="6" creationId="{D9E9BEB0-98D4-4FFF-974D-9983E2FB1431}"/>
          </ac:picMkLst>
        </pc:picChg>
      </pc:sldChg>
      <pc:sldChg chg="modSp new">
        <pc:chgData name="Mathilde VEZIN" userId="S::vezin@fenelon-notredame.com::1a47f4e9-9123-4549-998a-6a63c62509e7" providerId="AD" clId="Web-{F4C4DF35-7DE2-4A52-9A0C-0B35E088B518}" dt="2022-01-10T12:26:21.986" v="100" actId="20577"/>
        <pc:sldMkLst>
          <pc:docMk/>
          <pc:sldMk cId="2815560332" sldId="266"/>
        </pc:sldMkLst>
        <pc:spChg chg="mod">
          <ac:chgData name="Mathilde VEZIN" userId="S::vezin@fenelon-notredame.com::1a47f4e9-9123-4549-998a-6a63c62509e7" providerId="AD" clId="Web-{F4C4DF35-7DE2-4A52-9A0C-0B35E088B518}" dt="2022-01-10T12:26:21.986" v="100" actId="20577"/>
          <ac:spMkLst>
            <pc:docMk/>
            <pc:sldMk cId="2815560332" sldId="266"/>
            <ac:spMk id="3" creationId="{EF9564B5-D1D2-444C-BC7A-C14956EA59FB}"/>
          </ac:spMkLst>
        </pc:spChg>
      </pc:sldChg>
      <pc:sldChg chg="modSp new">
        <pc:chgData name="Mathilde VEZIN" userId="S::vezin@fenelon-notredame.com::1a47f4e9-9123-4549-998a-6a63c62509e7" providerId="AD" clId="Web-{F4C4DF35-7DE2-4A52-9A0C-0B35E088B518}" dt="2022-01-10T12:25:34.577" v="98" actId="20577"/>
        <pc:sldMkLst>
          <pc:docMk/>
          <pc:sldMk cId="1012376956" sldId="267"/>
        </pc:sldMkLst>
        <pc:spChg chg="mod">
          <ac:chgData name="Mathilde VEZIN" userId="S::vezin@fenelon-notredame.com::1a47f4e9-9123-4549-998a-6a63c62509e7" providerId="AD" clId="Web-{F4C4DF35-7DE2-4A52-9A0C-0B35E088B518}" dt="2022-01-10T12:25:34.577" v="98" actId="20577"/>
          <ac:spMkLst>
            <pc:docMk/>
            <pc:sldMk cId="1012376956" sldId="267"/>
            <ac:spMk id="3" creationId="{620BE988-A491-4905-AF0D-ABD5838BCD1E}"/>
          </ac:spMkLst>
        </pc:spChg>
      </pc:sldChg>
    </pc:docChg>
  </pc:docChgLst>
  <pc:docChgLst>
    <pc:chgData name="Juliette DUCLOUX" userId="S::ducloux@fenelon-notredame.com::4cbaeeaf-bcf1-4005-906b-121ebe50312e" providerId="AD" clId="Web-{F5262074-934F-4E62-846F-1613FC8390ED}"/>
    <pc:docChg chg="modSld">
      <pc:chgData name="Juliette DUCLOUX" userId="S::ducloux@fenelon-notredame.com::4cbaeeaf-bcf1-4005-906b-121ebe50312e" providerId="AD" clId="Web-{F5262074-934F-4E62-846F-1613FC8390ED}" dt="2021-11-22T12:10:52.714" v="23" actId="20577"/>
      <pc:docMkLst>
        <pc:docMk/>
      </pc:docMkLst>
      <pc:sldChg chg="modSp">
        <pc:chgData name="Juliette DUCLOUX" userId="S::ducloux@fenelon-notredame.com::4cbaeeaf-bcf1-4005-906b-121ebe50312e" providerId="AD" clId="Web-{F5262074-934F-4E62-846F-1613FC8390ED}" dt="2021-11-22T12:07:49.427" v="9" actId="1076"/>
        <pc:sldMkLst>
          <pc:docMk/>
          <pc:sldMk cId="1012553663" sldId="257"/>
        </pc:sldMkLst>
        <pc:spChg chg="mod">
          <ac:chgData name="Juliette DUCLOUX" userId="S::ducloux@fenelon-notredame.com::4cbaeeaf-bcf1-4005-906b-121ebe50312e" providerId="AD" clId="Web-{F5262074-934F-4E62-846F-1613FC8390ED}" dt="2021-11-22T12:07:48.161" v="8" actId="20577"/>
          <ac:spMkLst>
            <pc:docMk/>
            <pc:sldMk cId="1012553663" sldId="257"/>
            <ac:spMk id="2" creationId="{B73EB5FF-E190-40F2-A374-378C0CF8A64D}"/>
          </ac:spMkLst>
        </pc:spChg>
        <pc:graphicFrameChg chg="mod modGraphic">
          <ac:chgData name="Juliette DUCLOUX" userId="S::ducloux@fenelon-notredame.com::4cbaeeaf-bcf1-4005-906b-121ebe50312e" providerId="AD" clId="Web-{F5262074-934F-4E62-846F-1613FC8390ED}" dt="2021-11-22T12:07:49.427" v="9" actId="1076"/>
          <ac:graphicFrameMkLst>
            <pc:docMk/>
            <pc:sldMk cId="1012553663" sldId="257"/>
            <ac:graphicFrameMk id="5" creationId="{5CE50940-E5A4-453A-96C8-0F70B041C68C}"/>
          </ac:graphicFrameMkLst>
        </pc:graphicFrameChg>
      </pc:sldChg>
      <pc:sldChg chg="addSp modSp">
        <pc:chgData name="Juliette DUCLOUX" userId="S::ducloux@fenelon-notredame.com::4cbaeeaf-bcf1-4005-906b-121ebe50312e" providerId="AD" clId="Web-{F5262074-934F-4E62-846F-1613FC8390ED}" dt="2021-11-22T12:10:52.714" v="23" actId="20577"/>
        <pc:sldMkLst>
          <pc:docMk/>
          <pc:sldMk cId="828766223" sldId="261"/>
        </pc:sldMkLst>
        <pc:spChg chg="add mod">
          <ac:chgData name="Juliette DUCLOUX" userId="S::ducloux@fenelon-notredame.com::4cbaeeaf-bcf1-4005-906b-121ebe50312e" providerId="AD" clId="Web-{F5262074-934F-4E62-846F-1613FC8390ED}" dt="2021-11-22T12:10:43.823" v="21"/>
          <ac:spMkLst>
            <pc:docMk/>
            <pc:sldMk cId="828766223" sldId="261"/>
            <ac:spMk id="2" creationId="{EEB6ACBF-98B7-4D6C-8A8D-F7EB5B517EDB}"/>
          </ac:spMkLst>
        </pc:spChg>
        <pc:spChg chg="mod">
          <ac:chgData name="Juliette DUCLOUX" userId="S::ducloux@fenelon-notredame.com::4cbaeeaf-bcf1-4005-906b-121ebe50312e" providerId="AD" clId="Web-{F5262074-934F-4E62-846F-1613FC8390ED}" dt="2021-11-22T12:10:52.714" v="23" actId="20577"/>
          <ac:spMkLst>
            <pc:docMk/>
            <pc:sldMk cId="828766223" sldId="261"/>
            <ac:spMk id="3" creationId="{09904EDD-2039-4FFF-BC14-7F0660FAFA4E}"/>
          </ac:spMkLst>
        </pc:spChg>
      </pc:sldChg>
    </pc:docChg>
  </pc:docChgLst>
  <pc:docChgLst>
    <pc:chgData name="Mathilde VEZIN" userId="S::vezin@fenelon-notredame.com::1a47f4e9-9123-4549-998a-6a63c62509e7" providerId="AD" clId="Web-{EC319523-1053-4CFC-A884-6F942C752CC9}"/>
    <pc:docChg chg="modSld">
      <pc:chgData name="Mathilde VEZIN" userId="S::vezin@fenelon-notredame.com::1a47f4e9-9123-4549-998a-6a63c62509e7" providerId="AD" clId="Web-{EC319523-1053-4CFC-A884-6F942C752CC9}" dt="2022-01-17T12:48:28.158" v="211" actId="14100"/>
      <pc:docMkLst>
        <pc:docMk/>
      </pc:docMkLst>
      <pc:sldChg chg="addSp delSp modSp">
        <pc:chgData name="Mathilde VEZIN" userId="S::vezin@fenelon-notredame.com::1a47f4e9-9123-4549-998a-6a63c62509e7" providerId="AD" clId="Web-{EC319523-1053-4CFC-A884-6F942C752CC9}" dt="2022-01-17T12:48:28.158" v="211" actId="14100"/>
        <pc:sldMkLst>
          <pc:docMk/>
          <pc:sldMk cId="828766223" sldId="261"/>
        </pc:sldMkLst>
        <pc:spChg chg="del mod">
          <ac:chgData name="Mathilde VEZIN" userId="S::vezin@fenelon-notredame.com::1a47f4e9-9123-4549-998a-6a63c62509e7" providerId="AD" clId="Web-{EC319523-1053-4CFC-A884-6F942C752CC9}" dt="2022-01-17T12:44:21.762" v="170"/>
          <ac:spMkLst>
            <pc:docMk/>
            <pc:sldMk cId="828766223" sldId="261"/>
            <ac:spMk id="4" creationId="{4AD6B43A-8D33-4478-8289-BDD017ED65BB}"/>
          </ac:spMkLst>
        </pc:spChg>
        <pc:spChg chg="del">
          <ac:chgData name="Mathilde VEZIN" userId="S::vezin@fenelon-notredame.com::1a47f4e9-9123-4549-998a-6a63c62509e7" providerId="AD" clId="Web-{EC319523-1053-4CFC-A884-6F942C752CC9}" dt="2022-01-17T12:48:09.204" v="208"/>
          <ac:spMkLst>
            <pc:docMk/>
            <pc:sldMk cId="828766223" sldId="261"/>
            <ac:spMk id="29" creationId="{8F23F8A3-8FD7-4779-8323-FDC26BE99889}"/>
          </ac:spMkLst>
        </pc:spChg>
        <pc:spChg chg="del">
          <ac:chgData name="Mathilde VEZIN" userId="S::vezin@fenelon-notredame.com::1a47f4e9-9123-4549-998a-6a63c62509e7" providerId="AD" clId="Web-{EC319523-1053-4CFC-A884-6F942C752CC9}" dt="2022-01-17T12:48:09.204" v="208"/>
          <ac:spMkLst>
            <pc:docMk/>
            <pc:sldMk cId="828766223" sldId="261"/>
            <ac:spMk id="30" creationId="{F605C4CC-A25C-416F-8333-7CB7DC97D870}"/>
          </ac:spMkLst>
        </pc:spChg>
        <pc:spChg chg="add">
          <ac:chgData name="Mathilde VEZIN" userId="S::vezin@fenelon-notredame.com::1a47f4e9-9123-4549-998a-6a63c62509e7" providerId="AD" clId="Web-{EC319523-1053-4CFC-A884-6F942C752CC9}" dt="2022-01-17T12:48:09.204" v="208"/>
          <ac:spMkLst>
            <pc:docMk/>
            <pc:sldMk cId="828766223" sldId="261"/>
            <ac:spMk id="35" creationId="{9228552E-C8B1-4A80-8448-0787CE0FC704}"/>
          </ac:spMkLst>
        </pc:spChg>
        <pc:graphicFrameChg chg="add mod modGraphic">
          <ac:chgData name="Mathilde VEZIN" userId="S::vezin@fenelon-notredame.com::1a47f4e9-9123-4549-998a-6a63c62509e7" providerId="AD" clId="Web-{EC319523-1053-4CFC-A884-6F942C752CC9}" dt="2022-01-17T12:48:28.158" v="211" actId="14100"/>
          <ac:graphicFrameMkLst>
            <pc:docMk/>
            <pc:sldMk cId="828766223" sldId="261"/>
            <ac:graphicFrameMk id="2" creationId="{1E06B935-7134-4F03-A52E-AE6B5AA679A6}"/>
          </ac:graphicFrameMkLst>
        </pc:graphicFrameChg>
        <pc:picChg chg="mod">
          <ac:chgData name="Mathilde VEZIN" userId="S::vezin@fenelon-notredame.com::1a47f4e9-9123-4549-998a-6a63c62509e7" providerId="AD" clId="Web-{EC319523-1053-4CFC-A884-6F942C752CC9}" dt="2022-01-17T12:48:09.204" v="208"/>
          <ac:picMkLst>
            <pc:docMk/>
            <pc:sldMk cId="828766223" sldId="261"/>
            <ac:picMk id="6" creationId="{D9E9BEB0-98D4-4FFF-974D-9983E2FB1431}"/>
          </ac:picMkLst>
        </pc:picChg>
      </pc:sldChg>
    </pc:docChg>
  </pc:docChgLst>
  <pc:docChgLst>
    <pc:chgData name="Juliette DUCLOUX" userId="S::ducloux@fenelon-notredame.com::4cbaeeaf-bcf1-4005-906b-121ebe50312e" providerId="AD" clId="Web-{80705919-DF8D-48F1-A46A-AAD428A5C54E}"/>
    <pc:docChg chg="modSld">
      <pc:chgData name="Juliette DUCLOUX" userId="S::ducloux@fenelon-notredame.com::4cbaeeaf-bcf1-4005-906b-121ebe50312e" providerId="AD" clId="Web-{80705919-DF8D-48F1-A46A-AAD428A5C54E}" dt="2021-11-08T12:48:23.264" v="971" actId="20577"/>
      <pc:docMkLst>
        <pc:docMk/>
      </pc:docMkLst>
      <pc:sldChg chg="addSp modSp">
        <pc:chgData name="Juliette DUCLOUX" userId="S::ducloux@fenelon-notredame.com::4cbaeeaf-bcf1-4005-906b-121ebe50312e" providerId="AD" clId="Web-{80705919-DF8D-48F1-A46A-AAD428A5C54E}" dt="2021-11-08T12:48:23.264" v="971" actId="20577"/>
        <pc:sldMkLst>
          <pc:docMk/>
          <pc:sldMk cId="1012553663" sldId="257"/>
        </pc:sldMkLst>
        <pc:spChg chg="mod">
          <ac:chgData name="Juliette DUCLOUX" userId="S::ducloux@fenelon-notredame.com::4cbaeeaf-bcf1-4005-906b-121ebe50312e" providerId="AD" clId="Web-{80705919-DF8D-48F1-A46A-AAD428A5C54E}" dt="2021-11-08T12:29:59.489" v="441" actId="1076"/>
          <ac:spMkLst>
            <pc:docMk/>
            <pc:sldMk cId="1012553663" sldId="257"/>
            <ac:spMk id="3" creationId="{A5DC0DB4-594F-4B39-991F-A148F3D0AE45}"/>
          </ac:spMkLst>
        </pc:spChg>
        <pc:graphicFrameChg chg="add mod modGraphic">
          <ac:chgData name="Juliette DUCLOUX" userId="S::ducloux@fenelon-notredame.com::4cbaeeaf-bcf1-4005-906b-121ebe50312e" providerId="AD" clId="Web-{80705919-DF8D-48F1-A46A-AAD428A5C54E}" dt="2021-11-08T12:48:23.264" v="971" actId="20577"/>
          <ac:graphicFrameMkLst>
            <pc:docMk/>
            <pc:sldMk cId="1012553663" sldId="257"/>
            <ac:graphicFrameMk id="5" creationId="{5CE50940-E5A4-453A-96C8-0F70B041C68C}"/>
          </ac:graphicFrameMkLst>
        </pc:graphicFrameChg>
      </pc:sldChg>
    </pc:docChg>
  </pc:docChgLst>
  <pc:docChgLst>
    <pc:chgData name="Juliette DUCLOUX" userId="S::ducloux@fenelon-notredame.com::4cbaeeaf-bcf1-4005-906b-121ebe50312e" providerId="AD" clId="Web-{215D4C2D-7B53-4DEF-90F8-54C99B85B503}"/>
    <pc:docChg chg="modSld">
      <pc:chgData name="Juliette DUCLOUX" userId="S::ducloux@fenelon-notredame.com::4cbaeeaf-bcf1-4005-906b-121ebe50312e" providerId="AD" clId="Web-{215D4C2D-7B53-4DEF-90F8-54C99B85B503}" dt="2022-02-28T12:22:37.249" v="21" actId="1076"/>
      <pc:docMkLst>
        <pc:docMk/>
      </pc:docMkLst>
      <pc:sldChg chg="modSp">
        <pc:chgData name="Juliette DUCLOUX" userId="S::ducloux@fenelon-notredame.com::4cbaeeaf-bcf1-4005-906b-121ebe50312e" providerId="AD" clId="Web-{215D4C2D-7B53-4DEF-90F8-54C99B85B503}" dt="2022-02-28T12:19:06.635" v="17" actId="20577"/>
        <pc:sldMkLst>
          <pc:docMk/>
          <pc:sldMk cId="3784089036" sldId="256"/>
        </pc:sldMkLst>
        <pc:spChg chg="mod">
          <ac:chgData name="Juliette DUCLOUX" userId="S::ducloux@fenelon-notredame.com::4cbaeeaf-bcf1-4005-906b-121ebe50312e" providerId="AD" clId="Web-{215D4C2D-7B53-4DEF-90F8-54C99B85B503}" dt="2022-02-28T12:19:06.635" v="17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modSp">
        <pc:chgData name="Juliette DUCLOUX" userId="S::ducloux@fenelon-notredame.com::4cbaeeaf-bcf1-4005-906b-121ebe50312e" providerId="AD" clId="Web-{215D4C2D-7B53-4DEF-90F8-54C99B85B503}" dt="2022-02-28T12:22:37.249" v="21" actId="1076"/>
        <pc:sldMkLst>
          <pc:docMk/>
          <pc:sldMk cId="1076944665" sldId="265"/>
        </pc:sldMkLst>
        <pc:graphicFrameChg chg="mod">
          <ac:chgData name="Juliette DUCLOUX" userId="S::ducloux@fenelon-notredame.com::4cbaeeaf-bcf1-4005-906b-121ebe50312e" providerId="AD" clId="Web-{215D4C2D-7B53-4DEF-90F8-54C99B85B503}" dt="2022-02-28T12:22:37.249" v="21" actId="1076"/>
          <ac:graphicFrameMkLst>
            <pc:docMk/>
            <pc:sldMk cId="1076944665" sldId="265"/>
            <ac:graphicFrameMk id="6" creationId="{9B3D3468-54AC-4F5C-BE7A-EA8C0D64304D}"/>
          </ac:graphicFrameMkLst>
        </pc:graphicFrameChg>
      </pc:sldChg>
      <pc:sldChg chg="modSp">
        <pc:chgData name="Juliette DUCLOUX" userId="S::ducloux@fenelon-notredame.com::4cbaeeaf-bcf1-4005-906b-121ebe50312e" providerId="AD" clId="Web-{215D4C2D-7B53-4DEF-90F8-54C99B85B503}" dt="2022-02-28T12:14:26.644" v="15" actId="1076"/>
        <pc:sldMkLst>
          <pc:docMk/>
          <pc:sldMk cId="2815560332" sldId="266"/>
        </pc:sldMkLst>
        <pc:spChg chg="mod">
          <ac:chgData name="Juliette DUCLOUX" userId="S::ducloux@fenelon-notredame.com::4cbaeeaf-bcf1-4005-906b-121ebe50312e" providerId="AD" clId="Web-{215D4C2D-7B53-4DEF-90F8-54C99B85B503}" dt="2022-02-28T12:14:26.644" v="15" actId="1076"/>
          <ac:spMkLst>
            <pc:docMk/>
            <pc:sldMk cId="2815560332" sldId="266"/>
            <ac:spMk id="3" creationId="{EF9564B5-D1D2-444C-BC7A-C14956EA59FB}"/>
          </ac:spMkLst>
        </pc:spChg>
        <pc:picChg chg="mod">
          <ac:chgData name="Juliette DUCLOUX" userId="S::ducloux@fenelon-notredame.com::4cbaeeaf-bcf1-4005-906b-121ebe50312e" providerId="AD" clId="Web-{215D4C2D-7B53-4DEF-90F8-54C99B85B503}" dt="2022-02-28T12:14:13.159" v="13" actId="1076"/>
          <ac:picMkLst>
            <pc:docMk/>
            <pc:sldMk cId="2815560332" sldId="266"/>
            <ac:picMk id="4" creationId="{2F1FBCD0-AA68-4852-A07B-E2EFE4FEB1E2}"/>
          </ac:picMkLst>
        </pc:picChg>
      </pc:sldChg>
    </pc:docChg>
  </pc:docChgLst>
  <pc:docChgLst>
    <pc:chgData name="Mathilde VEZIN" userId="S::vezin@fenelon-notredame.com::1a47f4e9-9123-4549-998a-6a63c62509e7" providerId="AD" clId="Web-{11BDD079-9D54-CF66-9FD1-F4AB0CF13BB2}"/>
    <pc:docChg chg="addSld modSld">
      <pc:chgData name="Mathilde VEZIN" userId="S::vezin@fenelon-notredame.com::1a47f4e9-9123-4549-998a-6a63c62509e7" providerId="AD" clId="Web-{11BDD079-9D54-CF66-9FD1-F4AB0CF13BB2}" dt="2021-12-13T12:47:54.246" v="28"/>
      <pc:docMkLst>
        <pc:docMk/>
      </pc:docMkLst>
      <pc:sldChg chg="modSp">
        <pc:chgData name="Mathilde VEZIN" userId="S::vezin@fenelon-notredame.com::1a47f4e9-9123-4549-998a-6a63c62509e7" providerId="AD" clId="Web-{11BDD079-9D54-CF66-9FD1-F4AB0CF13BB2}" dt="2021-12-13T12:47:05.792" v="22" actId="20577"/>
        <pc:sldMkLst>
          <pc:docMk/>
          <pc:sldMk cId="2626265341" sldId="263"/>
        </pc:sldMkLst>
        <pc:spChg chg="mod">
          <ac:chgData name="Mathilde VEZIN" userId="S::vezin@fenelon-notredame.com::1a47f4e9-9123-4549-998a-6a63c62509e7" providerId="AD" clId="Web-{11BDD079-9D54-CF66-9FD1-F4AB0CF13BB2}" dt="2021-12-13T12:47:05.792" v="22" actId="20577"/>
          <ac:spMkLst>
            <pc:docMk/>
            <pc:sldMk cId="2626265341" sldId="263"/>
            <ac:spMk id="3" creationId="{FC926DB3-DA72-4D4E-A4FB-863F6D6CA0F7}"/>
          </ac:spMkLst>
        </pc:spChg>
      </pc:sldChg>
      <pc:sldChg chg="addSp delSp modSp new mod setBg setClrOvrMap">
        <pc:chgData name="Mathilde VEZIN" userId="S::vezin@fenelon-notredame.com::1a47f4e9-9123-4549-998a-6a63c62509e7" providerId="AD" clId="Web-{11BDD079-9D54-CF66-9FD1-F4AB0CF13BB2}" dt="2021-12-13T12:47:54.246" v="28"/>
        <pc:sldMkLst>
          <pc:docMk/>
          <pc:sldMk cId="1710754306" sldId="264"/>
        </pc:sldMkLst>
        <pc:spChg chg="mod">
          <ac:chgData name="Mathilde VEZIN" userId="S::vezin@fenelon-notredame.com::1a47f4e9-9123-4549-998a-6a63c62509e7" providerId="AD" clId="Web-{11BDD079-9D54-CF66-9FD1-F4AB0CF13BB2}" dt="2021-12-13T12:47:45.059" v="27"/>
          <ac:spMkLst>
            <pc:docMk/>
            <pc:sldMk cId="1710754306" sldId="264"/>
            <ac:spMk id="2" creationId="{728FDBA8-5EF4-47D9-9584-43E2922A5217}"/>
          </ac:spMkLst>
        </pc:spChg>
        <pc:spChg chg="del mod">
          <ac:chgData name="Mathilde VEZIN" userId="S::vezin@fenelon-notredame.com::1a47f4e9-9123-4549-998a-6a63c62509e7" providerId="AD" clId="Web-{11BDD079-9D54-CF66-9FD1-F4AB0CF13BB2}" dt="2021-12-13T12:47:45.059" v="27"/>
          <ac:spMkLst>
            <pc:docMk/>
            <pc:sldMk cId="1710754306" sldId="264"/>
            <ac:spMk id="3" creationId="{3CFE934C-3866-4F90-AD15-4AADEE8FB7C5}"/>
          </ac:spMkLst>
        </pc:spChg>
        <pc:spChg chg="add">
          <ac:chgData name="Mathilde VEZIN" userId="S::vezin@fenelon-notredame.com::1a47f4e9-9123-4549-998a-6a63c62509e7" providerId="AD" clId="Web-{11BDD079-9D54-CF66-9FD1-F4AB0CF13BB2}" dt="2021-12-13T12:47:45.059" v="27"/>
          <ac:spMkLst>
            <pc:docMk/>
            <pc:sldMk cId="1710754306" sldId="264"/>
            <ac:spMk id="10" creationId="{9228552E-C8B1-4A80-8448-0787CE0FC704}"/>
          </ac:spMkLst>
        </pc:spChg>
        <pc:graphicFrameChg chg="add modGraphic">
          <ac:chgData name="Mathilde VEZIN" userId="S::vezin@fenelon-notredame.com::1a47f4e9-9123-4549-998a-6a63c62509e7" providerId="AD" clId="Web-{11BDD079-9D54-CF66-9FD1-F4AB0CF13BB2}" dt="2021-12-13T12:47:54.246" v="28"/>
          <ac:graphicFrameMkLst>
            <pc:docMk/>
            <pc:sldMk cId="1710754306" sldId="264"/>
            <ac:graphicFrameMk id="5" creationId="{15C6E788-63CA-441A-92B2-18BE8615402F}"/>
          </ac:graphicFrameMkLst>
        </pc:graphicFrameChg>
        <pc:picChg chg="add">
          <ac:chgData name="Mathilde VEZIN" userId="S::vezin@fenelon-notredame.com::1a47f4e9-9123-4549-998a-6a63c62509e7" providerId="AD" clId="Web-{11BDD079-9D54-CF66-9FD1-F4AB0CF13BB2}" dt="2021-12-13T12:47:45.059" v="27"/>
          <ac:picMkLst>
            <pc:docMk/>
            <pc:sldMk cId="1710754306" sldId="264"/>
            <ac:picMk id="6" creationId="{60537394-BE6E-4F31-BEE5-FD2EB36D5703}"/>
          </ac:picMkLst>
        </pc:picChg>
      </pc:sldChg>
    </pc:docChg>
  </pc:docChgLst>
  <pc:docChgLst>
    <pc:chgData name="Mathilde VEZIN" userId="S::vezin@fenelon-notredame.com::1a47f4e9-9123-4549-998a-6a63c62509e7" providerId="AD" clId="Web-{1C7AA4C5-8C2D-443F-99A2-5D302DECFBAF}"/>
    <pc:docChg chg="addSld delSld modSld sldOrd">
      <pc:chgData name="Mathilde VEZIN" userId="S::vezin@fenelon-notredame.com::1a47f4e9-9123-4549-998a-6a63c62509e7" providerId="AD" clId="Web-{1C7AA4C5-8C2D-443F-99A2-5D302DECFBAF}" dt="2022-03-07T12:44:38.600" v="215" actId="1076"/>
      <pc:docMkLst>
        <pc:docMk/>
      </pc:docMkLst>
      <pc:sldChg chg="addSp delSp modSp del">
        <pc:chgData name="Mathilde VEZIN" userId="S::vezin@fenelon-notredame.com::1a47f4e9-9123-4549-998a-6a63c62509e7" providerId="AD" clId="Web-{1C7AA4C5-8C2D-443F-99A2-5D302DECFBAF}" dt="2022-03-07T12:27:02.677" v="148"/>
        <pc:sldMkLst>
          <pc:docMk/>
          <pc:sldMk cId="2621009045" sldId="258"/>
        </pc:sldMkLst>
        <pc:spChg chg="add del mod">
          <ac:chgData name="Mathilde VEZIN" userId="S::vezin@fenelon-notredame.com::1a47f4e9-9123-4549-998a-6a63c62509e7" providerId="AD" clId="Web-{1C7AA4C5-8C2D-443F-99A2-5D302DECFBAF}" dt="2022-03-07T12:23:05.282" v="102"/>
          <ac:spMkLst>
            <pc:docMk/>
            <pc:sldMk cId="2621009045" sldId="258"/>
            <ac:spMk id="2" creationId="{8CFF3834-E26A-4F35-B182-3D12B1B9634F}"/>
          </ac:spMkLst>
        </pc:spChg>
        <pc:spChg chg="add del">
          <ac:chgData name="Mathilde VEZIN" userId="S::vezin@fenelon-notredame.com::1a47f4e9-9123-4549-998a-6a63c62509e7" providerId="AD" clId="Web-{1C7AA4C5-8C2D-443F-99A2-5D302DECFBAF}" dt="2022-03-07T12:24:19.752" v="117"/>
          <ac:spMkLst>
            <pc:docMk/>
            <pc:sldMk cId="2621009045" sldId="258"/>
            <ac:spMk id="5" creationId="{6668F18E-73DD-4109-A54B-6100B393EB76}"/>
          </ac:spMkLst>
        </pc:spChg>
      </pc:sldChg>
      <pc:sldChg chg="modSp del">
        <pc:chgData name="Mathilde VEZIN" userId="S::vezin@fenelon-notredame.com::1a47f4e9-9123-4549-998a-6a63c62509e7" providerId="AD" clId="Web-{1C7AA4C5-8C2D-443F-99A2-5D302DECFBAF}" dt="2022-03-07T12:33:32.808" v="168"/>
        <pc:sldMkLst>
          <pc:docMk/>
          <pc:sldMk cId="1861155128" sldId="259"/>
        </pc:sldMkLst>
        <pc:graphicFrameChg chg="modGraphic">
          <ac:chgData name="Mathilde VEZIN" userId="S::vezin@fenelon-notredame.com::1a47f4e9-9123-4549-998a-6a63c62509e7" providerId="AD" clId="Web-{1C7AA4C5-8C2D-443F-99A2-5D302DECFBAF}" dt="2022-03-07T12:33:29.120" v="167" actId="20577"/>
          <ac:graphicFrameMkLst>
            <pc:docMk/>
            <pc:sldMk cId="1861155128" sldId="259"/>
            <ac:graphicFrameMk id="673" creationId="{315CD020-E12E-4D66-A0AE-7B3BB17E4F88}"/>
          </ac:graphicFrameMkLst>
        </pc:graphicFrameChg>
      </pc:sldChg>
      <pc:sldChg chg="modSp">
        <pc:chgData name="Mathilde VEZIN" userId="S::vezin@fenelon-notredame.com::1a47f4e9-9123-4549-998a-6a63c62509e7" providerId="AD" clId="Web-{1C7AA4C5-8C2D-443F-99A2-5D302DECFBAF}" dt="2022-03-07T12:44:38.600" v="215" actId="1076"/>
        <pc:sldMkLst>
          <pc:docMk/>
          <pc:sldMk cId="2626265341" sldId="263"/>
        </pc:sldMkLst>
        <pc:spChg chg="mod">
          <ac:chgData name="Mathilde VEZIN" userId="S::vezin@fenelon-notredame.com::1a47f4e9-9123-4549-998a-6a63c62509e7" providerId="AD" clId="Web-{1C7AA4C5-8C2D-443F-99A2-5D302DECFBAF}" dt="2022-03-07T12:44:38.600" v="215" actId="1076"/>
          <ac:spMkLst>
            <pc:docMk/>
            <pc:sldMk cId="2626265341" sldId="263"/>
            <ac:spMk id="2" creationId="{F2BE7A64-4A03-4458-9F78-A6F1A6FC2403}"/>
          </ac:spMkLst>
        </pc:spChg>
        <pc:graphicFrameChg chg="mod modGraphic">
          <ac:chgData name="Mathilde VEZIN" userId="S::vezin@fenelon-notredame.com::1a47f4e9-9123-4549-998a-6a63c62509e7" providerId="AD" clId="Web-{1C7AA4C5-8C2D-443F-99A2-5D302DECFBAF}" dt="2022-03-07T12:44:28.241" v="212" actId="1076"/>
          <ac:graphicFrameMkLst>
            <pc:docMk/>
            <pc:sldMk cId="2626265341" sldId="263"/>
            <ac:graphicFrameMk id="4" creationId="{A7B7EC18-A51A-40B2-A4D4-9354A5B5063E}"/>
          </ac:graphicFrameMkLst>
        </pc:graphicFrameChg>
        <pc:graphicFrameChg chg="mod">
          <ac:chgData name="Mathilde VEZIN" userId="S::vezin@fenelon-notredame.com::1a47f4e9-9123-4549-998a-6a63c62509e7" providerId="AD" clId="Web-{1C7AA4C5-8C2D-443F-99A2-5D302DECFBAF}" dt="2022-03-07T12:43:23.646" v="203" actId="1076"/>
          <ac:graphicFrameMkLst>
            <pc:docMk/>
            <pc:sldMk cId="2626265341" sldId="263"/>
            <ac:graphicFrameMk id="622" creationId="{7A01618B-8FC8-42CD-93E3-12371DAAA3E8}"/>
          </ac:graphicFrameMkLst>
        </pc:graphicFrameChg>
        <pc:picChg chg="mod">
          <ac:chgData name="Mathilde VEZIN" userId="S::vezin@fenelon-notredame.com::1a47f4e9-9123-4549-998a-6a63c62509e7" providerId="AD" clId="Web-{1C7AA4C5-8C2D-443F-99A2-5D302DECFBAF}" dt="2022-03-07T12:44:34.116" v="214" actId="1076"/>
          <ac:picMkLst>
            <pc:docMk/>
            <pc:sldMk cId="2626265341" sldId="263"/>
            <ac:picMk id="9" creationId="{76635ADA-DC60-4E5A-8E10-E78D7AE0203C}"/>
          </ac:picMkLst>
        </pc:picChg>
      </pc:sldChg>
      <pc:sldChg chg="addSp modSp">
        <pc:chgData name="Mathilde VEZIN" userId="S::vezin@fenelon-notredame.com::1a47f4e9-9123-4549-998a-6a63c62509e7" providerId="AD" clId="Web-{1C7AA4C5-8C2D-443F-99A2-5D302DECFBAF}" dt="2022-03-07T12:41:18.753" v="184" actId="20577"/>
        <pc:sldMkLst>
          <pc:docMk/>
          <pc:sldMk cId="1710754306" sldId="264"/>
        </pc:sldMkLst>
        <pc:spChg chg="mod">
          <ac:chgData name="Mathilde VEZIN" userId="S::vezin@fenelon-notredame.com::1a47f4e9-9123-4549-998a-6a63c62509e7" providerId="AD" clId="Web-{1C7AA4C5-8C2D-443F-99A2-5D302DECFBAF}" dt="2022-03-07T12:41:18.753" v="184" actId="20577"/>
          <ac:spMkLst>
            <pc:docMk/>
            <pc:sldMk cId="1710754306" sldId="264"/>
            <ac:spMk id="2" creationId="{E84ECD2B-ABE0-4EC9-98B5-4E615034D5AE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41:05.784" v="182"/>
          <ac:spMkLst>
            <pc:docMk/>
            <pc:sldMk cId="1710754306" sldId="264"/>
            <ac:spMk id="9" creationId="{0E91F5CA-B392-444C-88E3-BF5BAAEBDEB0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41:05.784" v="182"/>
          <ac:spMkLst>
            <pc:docMk/>
            <pc:sldMk cId="1710754306" sldId="264"/>
            <ac:spMk id="11" creationId="{DFCA2118-59A2-4310-A4B2-F2CBA821E842}"/>
          </ac:spMkLst>
        </pc:spChg>
        <pc:picChg chg="mod ord">
          <ac:chgData name="Mathilde VEZIN" userId="S::vezin@fenelon-notredame.com::1a47f4e9-9123-4549-998a-6a63c62509e7" providerId="AD" clId="Web-{1C7AA4C5-8C2D-443F-99A2-5D302DECFBAF}" dt="2022-03-07T12:41:05.784" v="182"/>
          <ac:picMkLst>
            <pc:docMk/>
            <pc:sldMk cId="1710754306" sldId="264"/>
            <ac:picMk id="5" creationId="{9E068098-8BAB-413F-8B70-DE06CB73AD60}"/>
          </ac:picMkLst>
        </pc:picChg>
      </pc:sldChg>
      <pc:sldChg chg="modSp">
        <pc:chgData name="Mathilde VEZIN" userId="S::vezin@fenelon-notredame.com::1a47f4e9-9123-4549-998a-6a63c62509e7" providerId="AD" clId="Web-{1C7AA4C5-8C2D-443F-99A2-5D302DECFBAF}" dt="2022-03-07T12:35:04.981" v="174" actId="20577"/>
        <pc:sldMkLst>
          <pc:docMk/>
          <pc:sldMk cId="1076944665" sldId="265"/>
        </pc:sldMkLst>
        <pc:graphicFrameChg chg="modGraphic">
          <ac:chgData name="Mathilde VEZIN" userId="S::vezin@fenelon-notredame.com::1a47f4e9-9123-4549-998a-6a63c62509e7" providerId="AD" clId="Web-{1C7AA4C5-8C2D-443F-99A2-5D302DECFBAF}" dt="2022-03-07T12:35:04.981" v="174" actId="20577"/>
          <ac:graphicFrameMkLst>
            <pc:docMk/>
            <pc:sldMk cId="1076944665" sldId="265"/>
            <ac:graphicFrameMk id="6" creationId="{9B3D3468-54AC-4F5C-BE7A-EA8C0D64304D}"/>
          </ac:graphicFrameMkLst>
        </pc:graphicFrameChg>
      </pc:sldChg>
      <pc:sldChg chg="delSp modSp">
        <pc:chgData name="Mathilde VEZIN" userId="S::vezin@fenelon-notredame.com::1a47f4e9-9123-4549-998a-6a63c62509e7" providerId="AD" clId="Web-{1C7AA4C5-8C2D-443F-99A2-5D302DECFBAF}" dt="2022-03-07T12:36:40.124" v="179" actId="20577"/>
        <pc:sldMkLst>
          <pc:docMk/>
          <pc:sldMk cId="2815560332" sldId="266"/>
        </pc:sldMkLst>
        <pc:spChg chg="del">
          <ac:chgData name="Mathilde VEZIN" userId="S::vezin@fenelon-notredame.com::1a47f4e9-9123-4549-998a-6a63c62509e7" providerId="AD" clId="Web-{1C7AA4C5-8C2D-443F-99A2-5D302DECFBAF}" dt="2022-03-07T12:35:15.872" v="175"/>
          <ac:spMkLst>
            <pc:docMk/>
            <pc:sldMk cId="2815560332" sldId="266"/>
            <ac:spMk id="2" creationId="{51E3458F-C1A8-4AB5-B342-038522AA5038}"/>
          </ac:spMkLst>
        </pc:spChg>
        <pc:spChg chg="mod">
          <ac:chgData name="Mathilde VEZIN" userId="S::vezin@fenelon-notredame.com::1a47f4e9-9123-4549-998a-6a63c62509e7" providerId="AD" clId="Web-{1C7AA4C5-8C2D-443F-99A2-5D302DECFBAF}" dt="2022-03-07T12:36:40.124" v="179" actId="20577"/>
          <ac:spMkLst>
            <pc:docMk/>
            <pc:sldMk cId="2815560332" sldId="266"/>
            <ac:spMk id="3" creationId="{EF9564B5-D1D2-444C-BC7A-C14956EA59FB}"/>
          </ac:spMkLst>
        </pc:spChg>
      </pc:sldChg>
      <pc:sldChg chg="delSp modSp del">
        <pc:chgData name="Mathilde VEZIN" userId="S::vezin@fenelon-notredame.com::1a47f4e9-9123-4549-998a-6a63c62509e7" providerId="AD" clId="Web-{1C7AA4C5-8C2D-443F-99A2-5D302DECFBAF}" dt="2022-03-07T12:18:02.824" v="27"/>
        <pc:sldMkLst>
          <pc:docMk/>
          <pc:sldMk cId="1012376956" sldId="267"/>
        </pc:sldMkLst>
        <pc:spChg chg="del">
          <ac:chgData name="Mathilde VEZIN" userId="S::vezin@fenelon-notredame.com::1a47f4e9-9123-4549-998a-6a63c62509e7" providerId="AD" clId="Web-{1C7AA4C5-8C2D-443F-99A2-5D302DECFBAF}" dt="2022-03-07T12:16:55.292" v="23"/>
          <ac:spMkLst>
            <pc:docMk/>
            <pc:sldMk cId="1012376956" sldId="267"/>
            <ac:spMk id="2" creationId="{FD7C501E-0C83-4960-A3EE-9C5F933DE13B}"/>
          </ac:spMkLst>
        </pc:spChg>
        <pc:spChg chg="del mod">
          <ac:chgData name="Mathilde VEZIN" userId="S::vezin@fenelon-notredame.com::1a47f4e9-9123-4549-998a-6a63c62509e7" providerId="AD" clId="Web-{1C7AA4C5-8C2D-443F-99A2-5D302DECFBAF}" dt="2022-03-07T12:15:51.838" v="13"/>
          <ac:spMkLst>
            <pc:docMk/>
            <pc:sldMk cId="1012376956" sldId="267"/>
            <ac:spMk id="3" creationId="{620BE988-A491-4905-AF0D-ABD5838BCD1E}"/>
          </ac:spMkLst>
        </pc:spChg>
        <pc:spChg chg="del">
          <ac:chgData name="Mathilde VEZIN" userId="S::vezin@fenelon-notredame.com::1a47f4e9-9123-4549-998a-6a63c62509e7" providerId="AD" clId="Web-{1C7AA4C5-8C2D-443F-99A2-5D302DECFBAF}" dt="2022-03-07T12:15:59.338" v="14"/>
          <ac:spMkLst>
            <pc:docMk/>
            <pc:sldMk cId="1012376956" sldId="267"/>
            <ac:spMk id="193" creationId="{191F8053-785B-437B-AADE-4F14701BD181}"/>
          </ac:spMkLst>
        </pc:spChg>
        <pc:spChg chg="del">
          <ac:chgData name="Mathilde VEZIN" userId="S::vezin@fenelon-notredame.com::1a47f4e9-9123-4549-998a-6a63c62509e7" providerId="AD" clId="Web-{1C7AA4C5-8C2D-443F-99A2-5D302DECFBAF}" dt="2022-03-07T12:16:44.979" v="21"/>
          <ac:spMkLst>
            <pc:docMk/>
            <pc:sldMk cId="1012376956" sldId="267"/>
            <ac:spMk id="194" creationId="{59ED9DF4-9FAB-49A4-8454-15089AFC98A5}"/>
          </ac:spMkLst>
        </pc:spChg>
        <pc:picChg chg="del mod">
          <ac:chgData name="Mathilde VEZIN" userId="S::vezin@fenelon-notredame.com::1a47f4e9-9123-4549-998a-6a63c62509e7" providerId="AD" clId="Web-{1C7AA4C5-8C2D-443F-99A2-5D302DECFBAF}" dt="2022-03-07T12:16:24.479" v="17"/>
          <ac:picMkLst>
            <pc:docMk/>
            <pc:sldMk cId="1012376956" sldId="267"/>
            <ac:picMk id="196" creationId="{A175F490-42E8-4942-B3A7-D52062D9012D}"/>
          </ac:picMkLst>
        </pc:picChg>
      </pc:sldChg>
      <pc:sldChg chg="addSp delSp new del">
        <pc:chgData name="Mathilde VEZIN" userId="S::vezin@fenelon-notredame.com::1a47f4e9-9123-4549-998a-6a63c62509e7" providerId="AD" clId="Web-{1C7AA4C5-8C2D-443F-99A2-5D302DECFBAF}" dt="2022-03-07T12:24:23.033" v="118"/>
        <pc:sldMkLst>
          <pc:docMk/>
          <pc:sldMk cId="1941223446" sldId="268"/>
        </pc:sldMkLst>
        <pc:spChg chg="del">
          <ac:chgData name="Mathilde VEZIN" userId="S::vezin@fenelon-notredame.com::1a47f4e9-9123-4549-998a-6a63c62509e7" providerId="AD" clId="Web-{1C7AA4C5-8C2D-443F-99A2-5D302DECFBAF}" dt="2022-03-07T12:16:32.182" v="18"/>
          <ac:spMkLst>
            <pc:docMk/>
            <pc:sldMk cId="1941223446" sldId="268"/>
            <ac:spMk id="2" creationId="{06CFEB0C-E533-443A-A8B1-26CFED3A79AF}"/>
          </ac:spMkLst>
        </pc:spChg>
        <pc:spChg chg="del">
          <ac:chgData name="Mathilde VEZIN" userId="S::vezin@fenelon-notredame.com::1a47f4e9-9123-4549-998a-6a63c62509e7" providerId="AD" clId="Web-{1C7AA4C5-8C2D-443F-99A2-5D302DECFBAF}" dt="2022-03-07T12:16:34.995" v="19"/>
          <ac:spMkLst>
            <pc:docMk/>
            <pc:sldMk cId="1941223446" sldId="268"/>
            <ac:spMk id="3" creationId="{C12936EB-B556-42B0-88DF-13F28FA5D25E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16:47.948" v="22"/>
          <ac:spMkLst>
            <pc:docMk/>
            <pc:sldMk cId="1941223446" sldId="268"/>
            <ac:spMk id="5" creationId="{7CD702F3-06E1-400C-8C68-EC1416F92858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16:58.307" v="24"/>
          <ac:spMkLst>
            <pc:docMk/>
            <pc:sldMk cId="1941223446" sldId="268"/>
            <ac:spMk id="6" creationId="{3BEE0500-05CD-43EB-B39D-CB68E7D8F340}"/>
          </ac:spMkLst>
        </pc:spChg>
        <pc:picChg chg="add del">
          <ac:chgData name="Mathilde VEZIN" userId="S::vezin@fenelon-notredame.com::1a47f4e9-9123-4549-998a-6a63c62509e7" providerId="AD" clId="Web-{1C7AA4C5-8C2D-443F-99A2-5D302DECFBAF}" dt="2022-03-07T12:19:40.185" v="61"/>
          <ac:picMkLst>
            <pc:docMk/>
            <pc:sldMk cId="1941223446" sldId="268"/>
            <ac:picMk id="4" creationId="{88DB61E3-92C6-42FD-90EB-E16B360F956F}"/>
          </ac:picMkLst>
        </pc:picChg>
      </pc:sldChg>
      <pc:sldChg chg="addSp delSp modSp add mod ord replId setBg setClrOvrMap">
        <pc:chgData name="Mathilde VEZIN" userId="S::vezin@fenelon-notredame.com::1a47f4e9-9123-4549-998a-6a63c62509e7" providerId="AD" clId="Web-{1C7AA4C5-8C2D-443F-99A2-5D302DECFBAF}" dt="2022-03-07T12:26:53.489" v="147" actId="1076"/>
        <pc:sldMkLst>
          <pc:docMk/>
          <pc:sldMk cId="1780484155" sldId="269"/>
        </pc:sldMkLst>
        <pc:spChg chg="mod">
          <ac:chgData name="Mathilde VEZIN" userId="S::vezin@fenelon-notredame.com::1a47f4e9-9123-4549-998a-6a63c62509e7" providerId="AD" clId="Web-{1C7AA4C5-8C2D-443F-99A2-5D302DECFBAF}" dt="2022-03-07T12:26:50.348" v="146" actId="1076"/>
          <ac:spMkLst>
            <pc:docMk/>
            <pc:sldMk cId="1780484155" sldId="269"/>
            <ac:spMk id="2" creationId="{11986DE7-A27B-41EE-BC52-3F5D904808A2}"/>
          </ac:spMkLst>
        </pc:spChg>
        <pc:spChg chg="mod">
          <ac:chgData name="Mathilde VEZIN" userId="S::vezin@fenelon-notredame.com::1a47f4e9-9123-4549-998a-6a63c62509e7" providerId="AD" clId="Web-{1C7AA4C5-8C2D-443F-99A2-5D302DECFBAF}" dt="2022-03-07T12:26:53.489" v="147" actId="1076"/>
          <ac:spMkLst>
            <pc:docMk/>
            <pc:sldMk cId="1780484155" sldId="269"/>
            <ac:spMk id="3" creationId="{BE7679E8-C69E-4583-9BEB-B13657B9AECE}"/>
          </ac:spMkLst>
        </pc:spChg>
        <pc:spChg chg="add del">
          <ac:chgData name="Mathilde VEZIN" userId="S::vezin@fenelon-notredame.com::1a47f4e9-9123-4549-998a-6a63c62509e7" providerId="AD" clId="Web-{1C7AA4C5-8C2D-443F-99A2-5D302DECFBAF}" dt="2022-03-07T12:20:20.639" v="64"/>
          <ac:spMkLst>
            <pc:docMk/>
            <pc:sldMk cId="1780484155" sldId="269"/>
            <ac:spMk id="10" creationId="{94714483-7072-431F-9DBE-87F44E4D44BC}"/>
          </ac:spMkLst>
        </pc:spChg>
        <pc:spChg chg="add del">
          <ac:chgData name="Mathilde VEZIN" userId="S::vezin@fenelon-notredame.com::1a47f4e9-9123-4549-998a-6a63c62509e7" providerId="AD" clId="Web-{1C7AA4C5-8C2D-443F-99A2-5D302DECFBAF}" dt="2022-03-07T12:20:20.639" v="64"/>
          <ac:spMkLst>
            <pc:docMk/>
            <pc:sldMk cId="1780484155" sldId="269"/>
            <ac:spMk id="12" creationId="{495892E1-F4A5-4991-AC52-4F417B14A2A2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16" creationId="{5912B5B1-BC40-4CD1-8541-549C583431ED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18" creationId="{CE1108CD-786E-4304-9504-9C5AD64829D2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20" creationId="{E252BF65-A104-4DD3-8D54-285294DCC0C7}"/>
          </ac:spMkLst>
        </pc:spChg>
        <pc:spChg chg="add del">
          <ac:chgData name="Mathilde VEZIN" userId="S::vezin@fenelon-notredame.com::1a47f4e9-9123-4549-998a-6a63c62509e7" providerId="AD" clId="Web-{1C7AA4C5-8C2D-443F-99A2-5D302DECFBAF}" dt="2022-03-07T12:20:20.639" v="64"/>
          <ac:spMkLst>
            <pc:docMk/>
            <pc:sldMk cId="1780484155" sldId="269"/>
            <ac:spMk id="22" creationId="{E2683E3F-F855-4549-84F8-42064EC0F247}"/>
          </ac:spMkLst>
        </pc:spChg>
        <pc:spChg chg="add del">
          <ac:chgData name="Mathilde VEZIN" userId="S::vezin@fenelon-notredame.com::1a47f4e9-9123-4549-998a-6a63c62509e7" providerId="AD" clId="Web-{1C7AA4C5-8C2D-443F-99A2-5D302DECFBAF}" dt="2022-03-07T12:20:20.639" v="64"/>
          <ac:spMkLst>
            <pc:docMk/>
            <pc:sldMk cId="1780484155" sldId="269"/>
            <ac:spMk id="30" creationId="{832F3179-0CD5-40C8-9939-D8355006F7BA}"/>
          </ac:spMkLst>
        </pc:spChg>
        <pc:spChg chg="add mod">
          <ac:chgData name="Mathilde VEZIN" userId="S::vezin@fenelon-notredame.com::1a47f4e9-9123-4549-998a-6a63c62509e7" providerId="AD" clId="Web-{1C7AA4C5-8C2D-443F-99A2-5D302DECFBAF}" dt="2022-03-07T12:26:47.536" v="145" actId="14100"/>
          <ac:spMkLst>
            <pc:docMk/>
            <pc:sldMk cId="1780484155" sldId="269"/>
            <ac:spMk id="31" creationId="{7B4BE319-28F7-4EEB-B5EB-4540C7BB4E75}"/>
          </ac:spMkLst>
        </pc:spChg>
        <pc:spChg chg="add mod">
          <ac:chgData name="Mathilde VEZIN" userId="S::vezin@fenelon-notredame.com::1a47f4e9-9123-4549-998a-6a63c62509e7" providerId="AD" clId="Web-{1C7AA4C5-8C2D-443F-99A2-5D302DECFBAF}" dt="2022-03-07T12:25:10.815" v="126" actId="20577"/>
          <ac:spMkLst>
            <pc:docMk/>
            <pc:sldMk cId="1780484155" sldId="269"/>
            <ac:spMk id="37" creationId="{A1385AA4-E88F-48CE-8A15-E36196E96D6C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38" creationId="{55C6F499-7DD3-40AC-AC5E-26D67FCAEA30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39" creationId="{2CF7CF5F-D747-47B3-80B1-8392750446C6}"/>
          </ac:spMkLst>
        </pc:spChg>
        <pc:spChg chg="add">
          <ac:chgData name="Mathilde VEZIN" userId="S::vezin@fenelon-notredame.com::1a47f4e9-9123-4549-998a-6a63c62509e7" providerId="AD" clId="Web-{1C7AA4C5-8C2D-443F-99A2-5D302DECFBAF}" dt="2022-03-07T12:20:20.654" v="65"/>
          <ac:spMkLst>
            <pc:docMk/>
            <pc:sldMk cId="1780484155" sldId="269"/>
            <ac:spMk id="40" creationId="{820B6604-1FF9-43F5-AC47-3D41CB2F563B}"/>
          </ac:spMkLst>
        </pc:spChg>
        <pc:grpChg chg="add del">
          <ac:chgData name="Mathilde VEZIN" userId="S::vezin@fenelon-notredame.com::1a47f4e9-9123-4549-998a-6a63c62509e7" providerId="AD" clId="Web-{1C7AA4C5-8C2D-443F-99A2-5D302DECFBAF}" dt="2022-03-07T12:20:20.639" v="64"/>
          <ac:grpSpMkLst>
            <pc:docMk/>
            <pc:sldMk cId="1780484155" sldId="269"/>
            <ac:grpSpMk id="14" creationId="{ACF597F8-76AA-44FA-8E6A-06223B66C0DD}"/>
          </ac:grpSpMkLst>
        </pc:grpChg>
        <pc:grpChg chg="add del">
          <ac:chgData name="Mathilde VEZIN" userId="S::vezin@fenelon-notredame.com::1a47f4e9-9123-4549-998a-6a63c62509e7" providerId="AD" clId="Web-{1C7AA4C5-8C2D-443F-99A2-5D302DECFBAF}" dt="2022-03-07T12:20:20.639" v="64"/>
          <ac:grpSpMkLst>
            <pc:docMk/>
            <pc:sldMk cId="1780484155" sldId="269"/>
            <ac:grpSpMk id="24" creationId="{8FC90B1E-0223-4440-AF22-8F32F6F0C7D2}"/>
          </ac:grpSpMkLst>
        </pc:grpChg>
        <pc:grpChg chg="add del">
          <ac:chgData name="Mathilde VEZIN" userId="S::vezin@fenelon-notredame.com::1a47f4e9-9123-4549-998a-6a63c62509e7" providerId="AD" clId="Web-{1C7AA4C5-8C2D-443F-99A2-5D302DECFBAF}" dt="2022-03-07T12:20:20.639" v="64"/>
          <ac:grpSpMkLst>
            <pc:docMk/>
            <pc:sldMk cId="1780484155" sldId="269"/>
            <ac:grpSpMk id="32" creationId="{11CE155D-684B-4F5E-B835-C52765E310E7}"/>
          </ac:grpSpMkLst>
        </pc:grpChg>
        <pc:picChg chg="del">
          <ac:chgData name="Mathilde VEZIN" userId="S::vezin@fenelon-notredame.com::1a47f4e9-9123-4549-998a-6a63c62509e7" providerId="AD" clId="Web-{1C7AA4C5-8C2D-443F-99A2-5D302DECFBAF}" dt="2022-03-07T12:19:36.263" v="60"/>
          <ac:picMkLst>
            <pc:docMk/>
            <pc:sldMk cId="1780484155" sldId="269"/>
            <ac:picMk id="4" creationId="{A2662997-0B7A-47CD-A899-F5164F223699}"/>
          </ac:picMkLst>
        </pc:picChg>
        <pc:picChg chg="add mod ord">
          <ac:chgData name="Mathilde VEZIN" userId="S::vezin@fenelon-notredame.com::1a47f4e9-9123-4549-998a-6a63c62509e7" providerId="AD" clId="Web-{1C7AA4C5-8C2D-443F-99A2-5D302DECFBAF}" dt="2022-03-07T12:20:56.311" v="68" actId="14100"/>
          <ac:picMkLst>
            <pc:docMk/>
            <pc:sldMk cId="1780484155" sldId="269"/>
            <ac:picMk id="5" creationId="{5D26F6F4-B54C-4785-9527-B4795C817414}"/>
          </ac:picMkLst>
        </pc:picChg>
      </pc:sldChg>
    </pc:docChg>
  </pc:docChgLst>
  <pc:docChgLst>
    <pc:chgData name="Juliette DUCLOUX" userId="S::ducloux@fenelon-notredame.com::4cbaeeaf-bcf1-4005-906b-121ebe50312e" providerId="AD" clId="Web-{665C101C-530B-46ED-BEEF-90FAC3D400A8}"/>
    <pc:docChg chg="modSld">
      <pc:chgData name="Juliette DUCLOUX" userId="S::ducloux@fenelon-notredame.com::4cbaeeaf-bcf1-4005-906b-121ebe50312e" providerId="AD" clId="Web-{665C101C-530B-46ED-BEEF-90FAC3D400A8}" dt="2021-11-15T12:13:07.555" v="301" actId="14100"/>
      <pc:docMkLst>
        <pc:docMk/>
      </pc:docMkLst>
      <pc:sldChg chg="modSp">
        <pc:chgData name="Juliette DUCLOUX" userId="S::ducloux@fenelon-notredame.com::4cbaeeaf-bcf1-4005-906b-121ebe50312e" providerId="AD" clId="Web-{665C101C-530B-46ED-BEEF-90FAC3D400A8}" dt="2021-11-15T12:13:07.555" v="301" actId="14100"/>
        <pc:sldMkLst>
          <pc:docMk/>
          <pc:sldMk cId="1012553663" sldId="257"/>
        </pc:sldMkLst>
        <pc:graphicFrameChg chg="mod modGraphic">
          <ac:chgData name="Juliette DUCLOUX" userId="S::ducloux@fenelon-notredame.com::4cbaeeaf-bcf1-4005-906b-121ebe50312e" providerId="AD" clId="Web-{665C101C-530B-46ED-BEEF-90FAC3D400A8}" dt="2021-11-15T12:13:07.555" v="301" actId="14100"/>
          <ac:graphicFrameMkLst>
            <pc:docMk/>
            <pc:sldMk cId="1012553663" sldId="257"/>
            <ac:graphicFrameMk id="5" creationId="{5CE50940-E5A4-453A-96C8-0F70B041C68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5BDA9-C790-46E7-8152-32F6E284150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40DEE9-011F-4583-9C82-516FBCB59E33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Quoi ?</a:t>
          </a:r>
          <a:endParaRPr lang="fr-FR" b="1">
            <a:solidFill>
              <a:schemeClr val="bg1">
                <a:lumMod val="85000"/>
                <a:lumOff val="15000"/>
              </a:schemeClr>
            </a:solidFill>
            <a:latin typeface="Mangal"/>
            <a:cs typeface="Calibri Light" panose="020F0302020204030204"/>
          </a:endParaRPr>
        </a:p>
      </dgm:t>
    </dgm:pt>
    <dgm:pt modelId="{7F3A002D-2B06-4C84-A9B1-4086A787D862}" type="parTrans" cxnId="{11FDE19F-16D8-47F5-BC9C-1EDA76DFB1C1}">
      <dgm:prSet/>
      <dgm:spPr/>
      <dgm:t>
        <a:bodyPr/>
        <a:lstStyle/>
        <a:p>
          <a:endParaRPr lang="en-US"/>
        </a:p>
      </dgm:t>
    </dgm:pt>
    <dgm:pt modelId="{9C8E12AB-B505-45F7-AA0D-B900DF2B239F}" type="sibTrans" cxnId="{11FDE19F-16D8-47F5-BC9C-1EDA76DFB1C1}">
      <dgm:prSet/>
      <dgm:spPr/>
      <dgm:t>
        <a:bodyPr/>
        <a:lstStyle/>
        <a:p>
          <a:endParaRPr lang="en-US"/>
        </a:p>
      </dgm:t>
    </dgm:pt>
    <dgm:pt modelId="{339543A6-26CE-462B-967F-928011B259CC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Zone de résistance allemande à la fin de la Seconde Guerre Mondiale</a:t>
          </a:r>
        </a:p>
      </dgm:t>
    </dgm:pt>
    <dgm:pt modelId="{3BF8A83F-C7D9-4187-8B5D-D25D5C80D6CB}" type="parTrans" cxnId="{1F075F2C-34DA-4C30-9DC6-1D22EB09BFDF}">
      <dgm:prSet/>
      <dgm:spPr/>
      <dgm:t>
        <a:bodyPr/>
        <a:lstStyle/>
        <a:p>
          <a:endParaRPr lang="en-US"/>
        </a:p>
      </dgm:t>
    </dgm:pt>
    <dgm:pt modelId="{6DBBE9F8-1C83-4D7D-B443-FE52E41BB81A}" type="sibTrans" cxnId="{1F075F2C-34DA-4C30-9DC6-1D22EB09BFDF}">
      <dgm:prSet/>
      <dgm:spPr/>
      <dgm:t>
        <a:bodyPr/>
        <a:lstStyle/>
        <a:p>
          <a:endParaRPr lang="en-US"/>
        </a:p>
      </dgm:t>
    </dgm:pt>
    <dgm:pt modelId="{8E359795-6537-44E0-8D0E-6E89F558ABF0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Île de Ré : 2 sites de batteries de marine</a:t>
          </a:r>
        </a:p>
      </dgm:t>
    </dgm:pt>
    <dgm:pt modelId="{3A0A6B78-3583-4B5A-B5CF-4228848A3233}" type="parTrans" cxnId="{FA0E3487-7F84-43C5-BA64-8AA16E1DCD96}">
      <dgm:prSet/>
      <dgm:spPr/>
      <dgm:t>
        <a:bodyPr/>
        <a:lstStyle/>
        <a:p>
          <a:endParaRPr lang="en-US"/>
        </a:p>
      </dgm:t>
    </dgm:pt>
    <dgm:pt modelId="{18E48B98-A024-49CA-B5E2-BDEE03E1106E}" type="sibTrans" cxnId="{FA0E3487-7F84-43C5-BA64-8AA16E1DCD96}">
      <dgm:prSet/>
      <dgm:spPr/>
      <dgm:t>
        <a:bodyPr/>
        <a:lstStyle/>
        <a:p>
          <a:endParaRPr lang="en-US"/>
        </a:p>
      </dgm:t>
    </dgm:pt>
    <dgm:pt modelId="{5F24F24A-08BA-4778-A512-232185338904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Quand ?</a:t>
          </a:r>
        </a:p>
      </dgm:t>
    </dgm:pt>
    <dgm:pt modelId="{9D86DCCA-609B-40A6-A561-FC975A0F1C14}" type="parTrans" cxnId="{0E154EB9-CC71-4118-86AA-F93F024EBACB}">
      <dgm:prSet/>
      <dgm:spPr/>
      <dgm:t>
        <a:bodyPr/>
        <a:lstStyle/>
        <a:p>
          <a:endParaRPr lang="en-US"/>
        </a:p>
      </dgm:t>
    </dgm:pt>
    <dgm:pt modelId="{85BFE3EA-929F-4753-85F4-29240034F3A4}" type="sibTrans" cxnId="{0E154EB9-CC71-4118-86AA-F93F024EBACB}">
      <dgm:prSet/>
      <dgm:spPr/>
      <dgm:t>
        <a:bodyPr/>
        <a:lstStyle/>
        <a:p>
          <a:endParaRPr lang="en-US"/>
        </a:p>
      </dgm:t>
    </dgm:pt>
    <dgm:pt modelId="{BC6582DD-B4A1-4A01-8D5D-654F0326961C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De août 1944 au 9 mai 1945</a:t>
          </a:r>
        </a:p>
      </dgm:t>
    </dgm:pt>
    <dgm:pt modelId="{710D0440-E72D-4CD9-B1AD-349983CBBEF5}" type="parTrans" cxnId="{2B4401A7-36A7-4DA4-836A-5C0FA5C80F5F}">
      <dgm:prSet/>
      <dgm:spPr/>
      <dgm:t>
        <a:bodyPr/>
        <a:lstStyle/>
        <a:p>
          <a:endParaRPr lang="en-US"/>
        </a:p>
      </dgm:t>
    </dgm:pt>
    <dgm:pt modelId="{08514FFD-36D9-4C10-9CD0-49FAD17C812D}" type="sibTrans" cxnId="{2B4401A7-36A7-4DA4-836A-5C0FA5C80F5F}">
      <dgm:prSet/>
      <dgm:spPr/>
      <dgm:t>
        <a:bodyPr/>
        <a:lstStyle/>
        <a:p>
          <a:endParaRPr lang="en-US"/>
        </a:p>
      </dgm:t>
    </dgm:pt>
    <dgm:pt modelId="{D8C32A53-27BB-488F-8DC8-1D0A8905DFB0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Où ?</a:t>
          </a:r>
        </a:p>
      </dgm:t>
    </dgm:pt>
    <dgm:pt modelId="{14FD6C55-DE35-46F6-A1E2-AB8F493E31FE}" type="parTrans" cxnId="{771020EF-EE9B-4358-BE4F-B3824112C1A4}">
      <dgm:prSet/>
      <dgm:spPr/>
      <dgm:t>
        <a:bodyPr/>
        <a:lstStyle/>
        <a:p>
          <a:endParaRPr lang="en-US"/>
        </a:p>
      </dgm:t>
    </dgm:pt>
    <dgm:pt modelId="{55E9B55B-E3F6-4CF8-883F-50494652864D}" type="sibTrans" cxnId="{771020EF-EE9B-4358-BE4F-B3824112C1A4}">
      <dgm:prSet/>
      <dgm:spPr/>
      <dgm:t>
        <a:bodyPr/>
        <a:lstStyle/>
        <a:p>
          <a:endParaRPr lang="en-US"/>
        </a:p>
      </dgm:t>
    </dgm:pt>
    <dgm:pt modelId="{3FF46B15-E4CC-4C31-AF91-051C16E0E2D4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ville de La Rochelle</a:t>
          </a:r>
        </a:p>
      </dgm:t>
    </dgm:pt>
    <dgm:pt modelId="{9C8EB6F1-BC4E-4796-9E22-CE1ED9CD1095}" type="parTrans" cxnId="{92DF41A4-12D8-4855-B5AD-CC97B26B7707}">
      <dgm:prSet/>
      <dgm:spPr/>
      <dgm:t>
        <a:bodyPr/>
        <a:lstStyle/>
        <a:p>
          <a:endParaRPr lang="en-US"/>
        </a:p>
      </dgm:t>
    </dgm:pt>
    <dgm:pt modelId="{60AD689A-737E-44CF-B01B-0934654F3731}" type="sibTrans" cxnId="{92DF41A4-12D8-4855-B5AD-CC97B26B7707}">
      <dgm:prSet/>
      <dgm:spPr/>
      <dgm:t>
        <a:bodyPr/>
        <a:lstStyle/>
        <a:p>
          <a:endParaRPr lang="en-US"/>
        </a:p>
      </dgm:t>
    </dgm:pt>
    <dgm:pt modelId="{559DDC06-A194-4E45-A0E2-43741281D65E}">
      <dgm:prSet phldrT="[Text]"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base sous-marine de La </a:t>
          </a:r>
          <a:r>
            <a:rPr lang="fr-FR" b="1" err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Pallice</a:t>
          </a:r>
          <a:endParaRPr lang="fr-FR" b="1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</dgm:t>
    </dgm:pt>
    <dgm:pt modelId="{AA115289-4BAE-4DBB-A891-50CEC7DEA7A4}" type="parTrans" cxnId="{D4DBB1C7-F7D1-413F-B256-0258ABE77231}">
      <dgm:prSet/>
      <dgm:spPr/>
      <dgm:t>
        <a:bodyPr/>
        <a:lstStyle/>
        <a:p>
          <a:endParaRPr lang="en-US"/>
        </a:p>
      </dgm:t>
    </dgm:pt>
    <dgm:pt modelId="{55E5FEA9-2938-49B9-AF72-BE6DEB93434D}" type="sibTrans" cxnId="{D4DBB1C7-F7D1-413F-B256-0258ABE77231}">
      <dgm:prSet/>
      <dgm:spPr/>
      <dgm:t>
        <a:bodyPr/>
        <a:lstStyle/>
        <a:p>
          <a:endParaRPr lang="en-US"/>
        </a:p>
      </dgm:t>
    </dgm:pt>
    <dgm:pt modelId="{0F3C095B-4208-429B-AFC6-8F2522048AFD}">
      <dgm:prSet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L'Île de Ré</a:t>
          </a:r>
        </a:p>
      </dgm:t>
    </dgm:pt>
    <dgm:pt modelId="{E56AAE5F-BCC4-4894-AD37-B430120F89E7}" type="parTrans" cxnId="{60D9C277-0189-4ED4-8AC1-80046A7BC9C1}">
      <dgm:prSet/>
      <dgm:spPr/>
    </dgm:pt>
    <dgm:pt modelId="{FB5763DE-9E3D-4450-B95A-FC9FBBF711D1}" type="sibTrans" cxnId="{60D9C277-0189-4ED4-8AC1-80046A7BC9C1}">
      <dgm:prSet/>
      <dgm:spPr/>
      <dgm:t>
        <a:bodyPr/>
        <a:lstStyle/>
        <a:p>
          <a:endParaRPr lang="en-US"/>
        </a:p>
      </dgm:t>
    </dgm:pt>
    <dgm:pt modelId="{672A786A-194A-452F-B95D-0438FB435EA8}">
      <dgm:prSet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majeure partie de l'Île d'Oléron</a:t>
          </a:r>
        </a:p>
      </dgm:t>
    </dgm:pt>
    <dgm:pt modelId="{AFE73FFA-0BDB-4D85-BC68-E77CE59AFE8B}" type="parTrans" cxnId="{05C62963-F97C-4CF6-9012-AA079808F8EF}">
      <dgm:prSet/>
      <dgm:spPr/>
    </dgm:pt>
    <dgm:pt modelId="{A1A8760E-DED4-4D1F-B55A-88D820EC1018}" type="sibTrans" cxnId="{05C62963-F97C-4CF6-9012-AA079808F8EF}">
      <dgm:prSet/>
      <dgm:spPr/>
      <dgm:t>
        <a:bodyPr/>
        <a:lstStyle/>
        <a:p>
          <a:endParaRPr lang="en-US"/>
        </a:p>
      </dgm:t>
    </dgm:pt>
    <dgm:pt modelId="{FA36C851-1750-4ACD-B4DE-A0E2B1A8D37B}">
      <dgm:prSet phldr="0"/>
      <dgm:spPr/>
      <dgm:t>
        <a:bodyPr/>
        <a:lstStyle/>
        <a:p>
          <a:pPr rtl="0"/>
          <a:r>
            <a:rPr lang="en-US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Comment ?</a:t>
          </a:r>
        </a:p>
      </dgm:t>
    </dgm:pt>
    <dgm:pt modelId="{3558E25B-C7D1-4E7E-9CA3-36650CF4AC82}" type="parTrans" cxnId="{F1BEC92C-F6D9-4573-A75E-B8757476B94C}">
      <dgm:prSet/>
      <dgm:spPr/>
    </dgm:pt>
    <dgm:pt modelId="{FF4DA646-D513-4CE5-A649-AB520A114C1B}" type="sibTrans" cxnId="{F1BEC92C-F6D9-4573-A75E-B8757476B94C}">
      <dgm:prSet/>
      <dgm:spPr/>
      <dgm:t>
        <a:bodyPr/>
        <a:lstStyle/>
        <a:p>
          <a:endParaRPr lang="en-US"/>
        </a:p>
      </dgm:t>
    </dgm:pt>
    <dgm:pt modelId="{BFB1EB4B-57A7-4E55-A879-27CAD98479F9}">
      <dgm:prSet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Dispositif défensif terrestre s'appuyant sur de vastes étendues inondées, doublée d'un profond fossé antichar en arrière duquel étaient dissimulés les nids de résistance.</a:t>
          </a:r>
        </a:p>
      </dgm:t>
    </dgm:pt>
    <dgm:pt modelId="{E8C24736-6439-44B3-9B2C-B83A24068A8D}" type="parTrans" cxnId="{74E9A8EA-9A03-4D22-B356-2F235664A11D}">
      <dgm:prSet/>
      <dgm:spPr/>
    </dgm:pt>
    <dgm:pt modelId="{13028B6F-87F0-46BD-822F-39995D6C4F50}" type="sibTrans" cxnId="{74E9A8EA-9A03-4D22-B356-2F235664A11D}">
      <dgm:prSet/>
      <dgm:spPr/>
      <dgm:t>
        <a:bodyPr/>
        <a:lstStyle/>
        <a:p>
          <a:endParaRPr lang="en-US"/>
        </a:p>
      </dgm:t>
    </dgm:pt>
    <dgm:pt modelId="{209BDFC5-E0A7-4E19-B4A4-A3E8FB092D20}">
      <dgm:prSet phldr="0"/>
      <dgm:spPr/>
      <dgm:t>
        <a:bodyPr/>
        <a:lstStyle/>
        <a:p>
          <a:pPr rtl="0"/>
          <a:r>
            <a:rPr lang="en-US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 </a:t>
          </a:r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Une seconde ligne de défense : à 8 kilomètres en avant de la première, constituée d'un fossé antichar, de champs de mines et de nids de résistance, sur une longueur de 30 km. </a:t>
          </a:r>
          <a:endParaRPr lang="en-US" b="1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</dgm:t>
    </dgm:pt>
    <dgm:pt modelId="{8A251968-E1C2-440F-841C-573271D41547}" type="parTrans" cxnId="{6EF16141-80E1-43F9-82D5-EBE4F344D3FA}">
      <dgm:prSet/>
      <dgm:spPr/>
    </dgm:pt>
    <dgm:pt modelId="{DE634812-A63C-4188-9C0D-AFD1CF417E92}" type="sibTrans" cxnId="{6EF16141-80E1-43F9-82D5-EBE4F344D3FA}">
      <dgm:prSet/>
      <dgm:spPr/>
      <dgm:t>
        <a:bodyPr/>
        <a:lstStyle/>
        <a:p>
          <a:endParaRPr lang="en-US"/>
        </a:p>
      </dgm:t>
    </dgm:pt>
    <dgm:pt modelId="{8695EE73-A8B5-46F9-85D2-F747FEF32CC4}">
      <dgm:prSet phldr="0"/>
      <dgm:spPr/>
      <dgm:t>
        <a:bodyPr/>
        <a:lstStyle/>
        <a:p>
          <a:pPr rtl="0"/>
          <a:r>
            <a:rPr lang="en-US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Au total ?</a:t>
          </a:r>
        </a:p>
      </dgm:t>
    </dgm:pt>
    <dgm:pt modelId="{DE476E34-041E-4219-8DE1-3D1AE995673D}" type="parTrans" cxnId="{92555795-9B1C-4695-B0EC-EAE249DD3652}">
      <dgm:prSet/>
      <dgm:spPr/>
    </dgm:pt>
    <dgm:pt modelId="{B3D940E7-3B7D-4898-BBB3-9DEA4E2E211F}" type="sibTrans" cxnId="{92555795-9B1C-4695-B0EC-EAE249DD3652}">
      <dgm:prSet/>
      <dgm:spPr/>
      <dgm:t>
        <a:bodyPr/>
        <a:lstStyle/>
        <a:p>
          <a:endParaRPr lang="en-US"/>
        </a:p>
      </dgm:t>
    </dgm:pt>
    <dgm:pt modelId="{4C6A0FDF-CBB7-4BBA-ACA3-938205A3BC89}">
      <dgm:prSet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Environ 200 pièces d'artillerie fixes ou mobiles d'un calibre supérieur à 75, 100 canons fixes affectés à la défense du littoral et autant pour la défense aérienne.</a:t>
          </a:r>
          <a:endParaRPr lang="en-US" b="1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</dgm:t>
    </dgm:pt>
    <dgm:pt modelId="{B1C0933F-25B0-4E4B-BAE1-D4F214461DE6}" type="parTrans" cxnId="{219F7788-E695-414F-8014-636D2C92431C}">
      <dgm:prSet/>
      <dgm:spPr/>
    </dgm:pt>
    <dgm:pt modelId="{3D217145-29EA-4E7D-B85C-AEF0FCF3EE9D}" type="sibTrans" cxnId="{219F7788-E695-414F-8014-636D2C92431C}">
      <dgm:prSet/>
      <dgm:spPr/>
      <dgm:t>
        <a:bodyPr/>
        <a:lstStyle/>
        <a:p>
          <a:endParaRPr lang="en-US"/>
        </a:p>
      </dgm:t>
    </dgm:pt>
    <dgm:pt modelId="{29835887-6860-487A-BFDA-3A5F60131642}">
      <dgm:prSet phldr="0"/>
      <dgm:spPr/>
      <dgm:t>
        <a:bodyPr/>
        <a:lstStyle/>
        <a:p>
          <a:pPr rtl="0"/>
          <a:r>
            <a:rPr lang="fr-FR" b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Île d'Oléron : une dizaine d'ouvrage d'artillerie.</a:t>
          </a:r>
        </a:p>
      </dgm:t>
    </dgm:pt>
    <dgm:pt modelId="{E9334810-88EB-4FEB-B5BB-DF06C0C84C59}" type="parTrans" cxnId="{0D69166A-91AB-4B67-890F-3A29F4CB3076}">
      <dgm:prSet/>
      <dgm:spPr/>
    </dgm:pt>
    <dgm:pt modelId="{D3005812-BD16-4013-AE59-2DC378075DFC}" type="sibTrans" cxnId="{0D69166A-91AB-4B67-890F-3A29F4CB3076}">
      <dgm:prSet/>
      <dgm:spPr/>
      <dgm:t>
        <a:bodyPr/>
        <a:lstStyle/>
        <a:p>
          <a:endParaRPr lang="en-US"/>
        </a:p>
      </dgm:t>
    </dgm:pt>
    <dgm:pt modelId="{64798DE9-F360-45D8-B51D-05155E1FBFC9}" type="pres">
      <dgm:prSet presAssocID="{E955BDA9-C790-46E7-8152-32F6E2841502}" presName="diagram" presStyleCnt="0">
        <dgm:presLayoutVars>
          <dgm:dir/>
          <dgm:resizeHandles val="exact"/>
        </dgm:presLayoutVars>
      </dgm:prSet>
      <dgm:spPr/>
    </dgm:pt>
    <dgm:pt modelId="{34C3607E-7DB0-467A-B1BF-C6308831514F}" type="pres">
      <dgm:prSet presAssocID="{B340DEE9-011F-4583-9C82-516FBCB59E33}" presName="node" presStyleLbl="node1" presStyleIdx="0" presStyleCnt="5">
        <dgm:presLayoutVars>
          <dgm:bulletEnabled val="1"/>
        </dgm:presLayoutVars>
      </dgm:prSet>
      <dgm:spPr/>
    </dgm:pt>
    <dgm:pt modelId="{8FC8C8DE-F484-4DC1-B367-2FADF48B7C70}" type="pres">
      <dgm:prSet presAssocID="{9C8E12AB-B505-45F7-AA0D-B900DF2B239F}" presName="sibTrans" presStyleCnt="0"/>
      <dgm:spPr/>
    </dgm:pt>
    <dgm:pt modelId="{1FF083D6-762C-4CE9-A4FF-915DE167D542}" type="pres">
      <dgm:prSet presAssocID="{5F24F24A-08BA-4778-A512-232185338904}" presName="node" presStyleLbl="node1" presStyleIdx="1" presStyleCnt="5">
        <dgm:presLayoutVars>
          <dgm:bulletEnabled val="1"/>
        </dgm:presLayoutVars>
      </dgm:prSet>
      <dgm:spPr/>
    </dgm:pt>
    <dgm:pt modelId="{38698AC3-D00F-45D6-B57D-6DC402F2C919}" type="pres">
      <dgm:prSet presAssocID="{85BFE3EA-929F-4753-85F4-29240034F3A4}" presName="sibTrans" presStyleCnt="0"/>
      <dgm:spPr/>
    </dgm:pt>
    <dgm:pt modelId="{53604BE5-9EC8-4665-9534-827210E6F4A1}" type="pres">
      <dgm:prSet presAssocID="{D8C32A53-27BB-488F-8DC8-1D0A8905DFB0}" presName="node" presStyleLbl="node1" presStyleIdx="2" presStyleCnt="5">
        <dgm:presLayoutVars>
          <dgm:bulletEnabled val="1"/>
        </dgm:presLayoutVars>
      </dgm:prSet>
      <dgm:spPr/>
    </dgm:pt>
    <dgm:pt modelId="{D415982B-A640-4D17-8122-8B78BB4E0ED6}" type="pres">
      <dgm:prSet presAssocID="{55E9B55B-E3F6-4CF8-883F-50494652864D}" presName="sibTrans" presStyleCnt="0"/>
      <dgm:spPr/>
    </dgm:pt>
    <dgm:pt modelId="{DF4C30C0-E9B0-46CC-A2F1-9BAC96176993}" type="pres">
      <dgm:prSet presAssocID="{FA36C851-1750-4ACD-B4DE-A0E2B1A8D37B}" presName="node" presStyleLbl="node1" presStyleIdx="3" presStyleCnt="5">
        <dgm:presLayoutVars>
          <dgm:bulletEnabled val="1"/>
        </dgm:presLayoutVars>
      </dgm:prSet>
      <dgm:spPr/>
    </dgm:pt>
    <dgm:pt modelId="{45554ADE-88FE-463A-81A4-06640121F2D0}" type="pres">
      <dgm:prSet presAssocID="{FF4DA646-D513-4CE5-A649-AB520A114C1B}" presName="sibTrans" presStyleCnt="0"/>
      <dgm:spPr/>
    </dgm:pt>
    <dgm:pt modelId="{46796AAC-A90D-4D9B-AF5B-E9EFAB61D158}" type="pres">
      <dgm:prSet presAssocID="{8695EE73-A8B5-46F9-85D2-F747FEF32CC4}" presName="node" presStyleLbl="node1" presStyleIdx="4" presStyleCnt="5">
        <dgm:presLayoutVars>
          <dgm:bulletEnabled val="1"/>
        </dgm:presLayoutVars>
      </dgm:prSet>
      <dgm:spPr/>
    </dgm:pt>
  </dgm:ptLst>
  <dgm:cxnLst>
    <dgm:cxn modelId="{D1E21706-D9C6-434A-8B40-154ECDD67B5D}" type="presOf" srcId="{209BDFC5-E0A7-4E19-B4A4-A3E8FB092D20}" destId="{DF4C30C0-E9B0-46CC-A2F1-9BAC96176993}" srcOrd="0" destOrd="2" presId="urn:microsoft.com/office/officeart/2005/8/layout/default"/>
    <dgm:cxn modelId="{1F182C0A-03BE-4047-AF5B-037D48AACDA9}" type="presOf" srcId="{BC6582DD-B4A1-4A01-8D5D-654F0326961C}" destId="{1FF083D6-762C-4CE9-A4FF-915DE167D542}" srcOrd="0" destOrd="1" presId="urn:microsoft.com/office/officeart/2005/8/layout/default"/>
    <dgm:cxn modelId="{4FCEF60C-33B7-4B23-8FF2-F1BE117C3CD8}" type="presOf" srcId="{FA36C851-1750-4ACD-B4DE-A0E2B1A8D37B}" destId="{DF4C30C0-E9B0-46CC-A2F1-9BAC96176993}" srcOrd="0" destOrd="0" presId="urn:microsoft.com/office/officeart/2005/8/layout/default"/>
    <dgm:cxn modelId="{078A4524-3A5C-406D-8B29-93F331334EC2}" type="presOf" srcId="{5F24F24A-08BA-4778-A512-232185338904}" destId="{1FF083D6-762C-4CE9-A4FF-915DE167D542}" srcOrd="0" destOrd="0" presId="urn:microsoft.com/office/officeart/2005/8/layout/default"/>
    <dgm:cxn modelId="{1F075F2C-34DA-4C30-9DC6-1D22EB09BFDF}" srcId="{B340DEE9-011F-4583-9C82-516FBCB59E33}" destId="{339543A6-26CE-462B-967F-928011B259CC}" srcOrd="0" destOrd="0" parTransId="{3BF8A83F-C7D9-4187-8B5D-D25D5C80D6CB}" sibTransId="{6DBBE9F8-1C83-4D7D-B443-FE52E41BB81A}"/>
    <dgm:cxn modelId="{F1BEC92C-F6D9-4573-A75E-B8757476B94C}" srcId="{E955BDA9-C790-46E7-8152-32F6E2841502}" destId="{FA36C851-1750-4ACD-B4DE-A0E2B1A8D37B}" srcOrd="3" destOrd="0" parTransId="{3558E25B-C7D1-4E7E-9CA3-36650CF4AC82}" sibTransId="{FF4DA646-D513-4CE5-A649-AB520A114C1B}"/>
    <dgm:cxn modelId="{BB415630-A862-434D-B24C-6628D527177B}" type="presOf" srcId="{B340DEE9-011F-4583-9C82-516FBCB59E33}" destId="{34C3607E-7DB0-467A-B1BF-C6308831514F}" srcOrd="0" destOrd="0" presId="urn:microsoft.com/office/officeart/2005/8/layout/default"/>
    <dgm:cxn modelId="{6EF16141-80E1-43F9-82D5-EBE4F344D3FA}" srcId="{FA36C851-1750-4ACD-B4DE-A0E2B1A8D37B}" destId="{209BDFC5-E0A7-4E19-B4A4-A3E8FB092D20}" srcOrd="1" destOrd="0" parTransId="{8A251968-E1C2-440F-841C-573271D41547}" sibTransId="{DE634812-A63C-4188-9C0D-AFD1CF417E92}"/>
    <dgm:cxn modelId="{05C62963-F97C-4CF6-9012-AA079808F8EF}" srcId="{D8C32A53-27BB-488F-8DC8-1D0A8905DFB0}" destId="{672A786A-194A-452F-B95D-0438FB435EA8}" srcOrd="3" destOrd="0" parTransId="{AFE73FFA-0BDB-4D85-BC68-E77CE59AFE8B}" sibTransId="{A1A8760E-DED4-4D1F-B55A-88D820EC1018}"/>
    <dgm:cxn modelId="{84570969-1422-4FDD-A607-CD9370D35C3C}" type="presOf" srcId="{339543A6-26CE-462B-967F-928011B259CC}" destId="{34C3607E-7DB0-467A-B1BF-C6308831514F}" srcOrd="0" destOrd="1" presId="urn:microsoft.com/office/officeart/2005/8/layout/default"/>
    <dgm:cxn modelId="{0D69166A-91AB-4B67-890F-3A29F4CB3076}" srcId="{B340DEE9-011F-4583-9C82-516FBCB59E33}" destId="{29835887-6860-487A-BFDA-3A5F60131642}" srcOrd="2" destOrd="0" parTransId="{E9334810-88EB-4FEB-B5BB-DF06C0C84C59}" sibTransId="{D3005812-BD16-4013-AE59-2DC378075DFC}"/>
    <dgm:cxn modelId="{F63EDA6B-D722-433C-AD80-E15A9054EA7F}" type="presOf" srcId="{8695EE73-A8B5-46F9-85D2-F747FEF32CC4}" destId="{46796AAC-A90D-4D9B-AF5B-E9EFAB61D158}" srcOrd="0" destOrd="0" presId="urn:microsoft.com/office/officeart/2005/8/layout/default"/>
    <dgm:cxn modelId="{60D9C277-0189-4ED4-8AC1-80046A7BC9C1}" srcId="{D8C32A53-27BB-488F-8DC8-1D0A8905DFB0}" destId="{0F3C095B-4208-429B-AFC6-8F2522048AFD}" srcOrd="2" destOrd="0" parTransId="{E56AAE5F-BCC4-4894-AD37-B430120F89E7}" sibTransId="{FB5763DE-9E3D-4450-B95A-FC9FBBF711D1}"/>
    <dgm:cxn modelId="{F9D02759-E453-4F7A-A3EB-524CB022BE25}" type="presOf" srcId="{672A786A-194A-452F-B95D-0438FB435EA8}" destId="{53604BE5-9EC8-4665-9534-827210E6F4A1}" srcOrd="0" destOrd="4" presId="urn:microsoft.com/office/officeart/2005/8/layout/default"/>
    <dgm:cxn modelId="{0267E07B-D956-4117-92E6-0E9B904E8C3E}" type="presOf" srcId="{3FF46B15-E4CC-4C31-AF91-051C16E0E2D4}" destId="{53604BE5-9EC8-4665-9534-827210E6F4A1}" srcOrd="0" destOrd="1" presId="urn:microsoft.com/office/officeart/2005/8/layout/default"/>
    <dgm:cxn modelId="{FA0E3487-7F84-43C5-BA64-8AA16E1DCD96}" srcId="{B340DEE9-011F-4583-9C82-516FBCB59E33}" destId="{8E359795-6537-44E0-8D0E-6E89F558ABF0}" srcOrd="1" destOrd="0" parTransId="{3A0A6B78-3583-4B5A-B5CF-4228848A3233}" sibTransId="{18E48B98-A024-49CA-B5E2-BDEE03E1106E}"/>
    <dgm:cxn modelId="{219F7788-E695-414F-8014-636D2C92431C}" srcId="{8695EE73-A8B5-46F9-85D2-F747FEF32CC4}" destId="{4C6A0FDF-CBB7-4BBA-ACA3-938205A3BC89}" srcOrd="0" destOrd="0" parTransId="{B1C0933F-25B0-4E4B-BAE1-D4F214461DE6}" sibTransId="{3D217145-29EA-4E7D-B85C-AEF0FCF3EE9D}"/>
    <dgm:cxn modelId="{92555795-9B1C-4695-B0EC-EAE249DD3652}" srcId="{E955BDA9-C790-46E7-8152-32F6E2841502}" destId="{8695EE73-A8B5-46F9-85D2-F747FEF32CC4}" srcOrd="4" destOrd="0" parTransId="{DE476E34-041E-4219-8DE1-3D1AE995673D}" sibTransId="{B3D940E7-3B7D-4898-BBB3-9DEA4E2E211F}"/>
    <dgm:cxn modelId="{11FDE19F-16D8-47F5-BC9C-1EDA76DFB1C1}" srcId="{E955BDA9-C790-46E7-8152-32F6E2841502}" destId="{B340DEE9-011F-4583-9C82-516FBCB59E33}" srcOrd="0" destOrd="0" parTransId="{7F3A002D-2B06-4C84-A9B1-4086A787D862}" sibTransId="{9C8E12AB-B505-45F7-AA0D-B900DF2B239F}"/>
    <dgm:cxn modelId="{92DF41A4-12D8-4855-B5AD-CC97B26B7707}" srcId="{D8C32A53-27BB-488F-8DC8-1D0A8905DFB0}" destId="{3FF46B15-E4CC-4C31-AF91-051C16E0E2D4}" srcOrd="0" destOrd="0" parTransId="{9C8EB6F1-BC4E-4796-9E22-CE1ED9CD1095}" sibTransId="{60AD689A-737E-44CF-B01B-0934654F3731}"/>
    <dgm:cxn modelId="{2B4401A7-36A7-4DA4-836A-5C0FA5C80F5F}" srcId="{5F24F24A-08BA-4778-A512-232185338904}" destId="{BC6582DD-B4A1-4A01-8D5D-654F0326961C}" srcOrd="0" destOrd="0" parTransId="{710D0440-E72D-4CD9-B1AD-349983CBBEF5}" sibTransId="{08514FFD-36D9-4C10-9CD0-49FAD17C812D}"/>
    <dgm:cxn modelId="{A15CA9B1-46E6-4B8A-9D70-D49ED0C2D7E3}" type="presOf" srcId="{8E359795-6537-44E0-8D0E-6E89F558ABF0}" destId="{34C3607E-7DB0-467A-B1BF-C6308831514F}" srcOrd="0" destOrd="2" presId="urn:microsoft.com/office/officeart/2005/8/layout/default"/>
    <dgm:cxn modelId="{25AE02B9-63B6-4F66-8F45-12494C8013B8}" type="presOf" srcId="{E955BDA9-C790-46E7-8152-32F6E2841502}" destId="{64798DE9-F360-45D8-B51D-05155E1FBFC9}" srcOrd="0" destOrd="0" presId="urn:microsoft.com/office/officeart/2005/8/layout/default"/>
    <dgm:cxn modelId="{0E154EB9-CC71-4118-86AA-F93F024EBACB}" srcId="{E955BDA9-C790-46E7-8152-32F6E2841502}" destId="{5F24F24A-08BA-4778-A512-232185338904}" srcOrd="1" destOrd="0" parTransId="{9D86DCCA-609B-40A6-A561-FC975A0F1C14}" sibTransId="{85BFE3EA-929F-4753-85F4-29240034F3A4}"/>
    <dgm:cxn modelId="{DB95E0C2-B6E7-4D53-BDC5-D4235E8E1401}" type="presOf" srcId="{BFB1EB4B-57A7-4E55-A879-27CAD98479F9}" destId="{DF4C30C0-E9B0-46CC-A2F1-9BAC96176993}" srcOrd="0" destOrd="1" presId="urn:microsoft.com/office/officeart/2005/8/layout/default"/>
    <dgm:cxn modelId="{D4DBB1C7-F7D1-413F-B256-0258ABE77231}" srcId="{D8C32A53-27BB-488F-8DC8-1D0A8905DFB0}" destId="{559DDC06-A194-4E45-A0E2-43741281D65E}" srcOrd="1" destOrd="0" parTransId="{AA115289-4BAE-4DBB-A891-50CEC7DEA7A4}" sibTransId="{55E5FEA9-2938-49B9-AF72-BE6DEB93434D}"/>
    <dgm:cxn modelId="{7C0BBADB-13C9-46AB-AD45-120075AE1DFA}" type="presOf" srcId="{D8C32A53-27BB-488F-8DC8-1D0A8905DFB0}" destId="{53604BE5-9EC8-4665-9534-827210E6F4A1}" srcOrd="0" destOrd="0" presId="urn:microsoft.com/office/officeart/2005/8/layout/default"/>
    <dgm:cxn modelId="{B59E68E6-2912-4B70-BF03-2022AFC5387E}" type="presOf" srcId="{0F3C095B-4208-429B-AFC6-8F2522048AFD}" destId="{53604BE5-9EC8-4665-9534-827210E6F4A1}" srcOrd="0" destOrd="3" presId="urn:microsoft.com/office/officeart/2005/8/layout/default"/>
    <dgm:cxn modelId="{74E9A8EA-9A03-4D22-B356-2F235664A11D}" srcId="{FA36C851-1750-4ACD-B4DE-A0E2B1A8D37B}" destId="{BFB1EB4B-57A7-4E55-A879-27CAD98479F9}" srcOrd="0" destOrd="0" parTransId="{E8C24736-6439-44B3-9B2C-B83A24068A8D}" sibTransId="{13028B6F-87F0-46BD-822F-39995D6C4F50}"/>
    <dgm:cxn modelId="{771020EF-EE9B-4358-BE4F-B3824112C1A4}" srcId="{E955BDA9-C790-46E7-8152-32F6E2841502}" destId="{D8C32A53-27BB-488F-8DC8-1D0A8905DFB0}" srcOrd="2" destOrd="0" parTransId="{14FD6C55-DE35-46F6-A1E2-AB8F493E31FE}" sibTransId="{55E9B55B-E3F6-4CF8-883F-50494652864D}"/>
    <dgm:cxn modelId="{CEA67AF2-C4B0-4430-B71D-5CCFBA35220A}" type="presOf" srcId="{559DDC06-A194-4E45-A0E2-43741281D65E}" destId="{53604BE5-9EC8-4665-9534-827210E6F4A1}" srcOrd="0" destOrd="2" presId="urn:microsoft.com/office/officeart/2005/8/layout/default"/>
    <dgm:cxn modelId="{78D404F6-D6BC-42AE-96E3-947EB8B79376}" type="presOf" srcId="{4C6A0FDF-CBB7-4BBA-ACA3-938205A3BC89}" destId="{46796AAC-A90D-4D9B-AF5B-E9EFAB61D158}" srcOrd="0" destOrd="1" presId="urn:microsoft.com/office/officeart/2005/8/layout/default"/>
    <dgm:cxn modelId="{5A9265F6-6E4A-40F6-BEDE-400A73C02642}" type="presOf" srcId="{29835887-6860-487A-BFDA-3A5F60131642}" destId="{34C3607E-7DB0-467A-B1BF-C6308831514F}" srcOrd="0" destOrd="3" presId="urn:microsoft.com/office/officeart/2005/8/layout/default"/>
    <dgm:cxn modelId="{5EDAA8C1-4235-48C7-8C95-97932B4888FE}" type="presParOf" srcId="{64798DE9-F360-45D8-B51D-05155E1FBFC9}" destId="{34C3607E-7DB0-467A-B1BF-C6308831514F}" srcOrd="0" destOrd="0" presId="urn:microsoft.com/office/officeart/2005/8/layout/default"/>
    <dgm:cxn modelId="{2A853A68-2A46-43A8-ABE9-FC6AE5365C36}" type="presParOf" srcId="{64798DE9-F360-45D8-B51D-05155E1FBFC9}" destId="{8FC8C8DE-F484-4DC1-B367-2FADF48B7C70}" srcOrd="1" destOrd="0" presId="urn:microsoft.com/office/officeart/2005/8/layout/default"/>
    <dgm:cxn modelId="{0771D282-1DAA-4950-9BA3-2D4566624DBD}" type="presParOf" srcId="{64798DE9-F360-45D8-B51D-05155E1FBFC9}" destId="{1FF083D6-762C-4CE9-A4FF-915DE167D542}" srcOrd="2" destOrd="0" presId="urn:microsoft.com/office/officeart/2005/8/layout/default"/>
    <dgm:cxn modelId="{86AD9AC5-4D31-48B7-ABA7-C908F423531F}" type="presParOf" srcId="{64798DE9-F360-45D8-B51D-05155E1FBFC9}" destId="{38698AC3-D00F-45D6-B57D-6DC402F2C919}" srcOrd="3" destOrd="0" presId="urn:microsoft.com/office/officeart/2005/8/layout/default"/>
    <dgm:cxn modelId="{DE811DF0-B948-42DF-9D37-2CB602BA01E3}" type="presParOf" srcId="{64798DE9-F360-45D8-B51D-05155E1FBFC9}" destId="{53604BE5-9EC8-4665-9534-827210E6F4A1}" srcOrd="4" destOrd="0" presId="urn:microsoft.com/office/officeart/2005/8/layout/default"/>
    <dgm:cxn modelId="{E1F6ED1C-D9C5-4D32-81F8-8BDC45F4956E}" type="presParOf" srcId="{64798DE9-F360-45D8-B51D-05155E1FBFC9}" destId="{D415982B-A640-4D17-8122-8B78BB4E0ED6}" srcOrd="5" destOrd="0" presId="urn:microsoft.com/office/officeart/2005/8/layout/default"/>
    <dgm:cxn modelId="{C5AF2DD0-95D5-4374-8F47-2E2EB57475F8}" type="presParOf" srcId="{64798DE9-F360-45D8-B51D-05155E1FBFC9}" destId="{DF4C30C0-E9B0-46CC-A2F1-9BAC96176993}" srcOrd="6" destOrd="0" presId="urn:microsoft.com/office/officeart/2005/8/layout/default"/>
    <dgm:cxn modelId="{3D6EF139-2F69-43E0-8178-C5B0AD0D50D4}" type="presParOf" srcId="{64798DE9-F360-45D8-B51D-05155E1FBFC9}" destId="{45554ADE-88FE-463A-81A4-06640121F2D0}" srcOrd="7" destOrd="0" presId="urn:microsoft.com/office/officeart/2005/8/layout/default"/>
    <dgm:cxn modelId="{340560E8-7929-47A0-998E-919CDAAB4E1D}" type="presParOf" srcId="{64798DE9-F360-45D8-B51D-05155E1FBFC9}" destId="{46796AAC-A90D-4D9B-AF5B-E9EFAB61D1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25BE7-0DFC-4F34-9242-75320FFFD639}" type="doc">
      <dgm:prSet loTypeId="urn:microsoft.com/office/officeart/2017/3/layout/HorizontalLabelsTimeline" loCatId="timelin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06001D-2FFB-4514-A957-88DD56E9551F}">
      <dgm:prSet phldr="0"/>
      <dgm:spPr/>
      <dgm:t>
        <a:bodyPr/>
        <a:lstStyle/>
        <a:p>
          <a:r>
            <a:rPr lang="fr-FR" b="0" dirty="0"/>
            <a:t>Le général de Gaulle vient visiter les troupes victorieuses à La Rochelle.</a:t>
          </a:r>
          <a:endParaRPr lang="fr-FR" dirty="0"/>
        </a:p>
      </dgm:t>
    </dgm:pt>
    <dgm:pt modelId="{1337D804-3725-4119-B190-350EC130DE46}" type="parTrans" cxnId="{CB165CBC-E28B-446B-B2F2-3C857A3CEC49}">
      <dgm:prSet/>
      <dgm:spPr/>
    </dgm:pt>
    <dgm:pt modelId="{CE81320E-7279-4F4D-980E-38537E631F17}" type="sibTrans" cxnId="{CB165CBC-E28B-446B-B2F2-3C857A3CEC49}">
      <dgm:prSet/>
      <dgm:spPr/>
    </dgm:pt>
    <dgm:pt modelId="{BDFBDB3C-46D6-4D85-B80E-13F02FD3A5A8}">
      <dgm:prSet phldr="0"/>
      <dgm:spPr/>
      <dgm:t>
        <a:bodyPr/>
        <a:lstStyle/>
        <a:p>
          <a:pPr>
            <a:defRPr b="1"/>
          </a:pPr>
          <a:r>
            <a:rPr lang="fr-FR" b="0" dirty="0"/>
            <a:t>6 juin 1944</a:t>
          </a:r>
          <a:endParaRPr lang="en-US" b="0" dirty="0"/>
        </a:p>
      </dgm:t>
    </dgm:pt>
    <dgm:pt modelId="{0AB304A9-F4E5-4348-868A-B131BD627281}" type="parTrans" cxnId="{337FCEEC-0B26-43ED-8BFD-BB51363A6350}">
      <dgm:prSet/>
      <dgm:spPr/>
    </dgm:pt>
    <dgm:pt modelId="{C3834453-FEF8-4716-A197-567DBE9B29DA}" type="sibTrans" cxnId="{337FCEEC-0B26-43ED-8BFD-BB51363A6350}">
      <dgm:prSet/>
      <dgm:spPr/>
    </dgm:pt>
    <dgm:pt modelId="{B9938678-51BA-4475-8413-F0A3BC8FC1B9}">
      <dgm:prSet phldr="0"/>
      <dgm:spPr/>
      <dgm:t>
        <a:bodyPr/>
        <a:lstStyle/>
        <a:p>
          <a:r>
            <a:rPr lang="fr-FR" b="0" dirty="0">
              <a:latin typeface="Calibri Light" panose="020F0302020204030204"/>
            </a:rPr>
            <a:t>Les alliés débarquent </a:t>
          </a:r>
          <a:r>
            <a:rPr lang="fr-FR" b="0" dirty="0"/>
            <a:t>en Normandie et </a:t>
          </a:r>
          <a:r>
            <a:rPr lang="fr-FR" b="0" dirty="0">
              <a:latin typeface="Calibri Light" panose="020F0302020204030204"/>
            </a:rPr>
            <a:t>un </a:t>
          </a:r>
          <a:r>
            <a:rPr lang="fr-FR" b="0" dirty="0"/>
            <a:t>mouvement de libération gagne alors le département de la Charente-Maritime par le sud et l’est</a:t>
          </a:r>
          <a:r>
            <a:rPr lang="fr-FR" b="0" dirty="0">
              <a:latin typeface="Calibri Light" panose="020F0302020204030204"/>
            </a:rPr>
            <a:t>.</a:t>
          </a:r>
          <a:endParaRPr lang="en-US" b="0" dirty="0"/>
        </a:p>
      </dgm:t>
    </dgm:pt>
    <dgm:pt modelId="{DA2F191D-046A-4265-B939-EAF84C7FDCB5}" type="parTrans" cxnId="{43F5F485-3947-4B05-BCA8-F157F46C6640}">
      <dgm:prSet/>
      <dgm:spPr/>
    </dgm:pt>
    <dgm:pt modelId="{CE67C61B-6FE8-4242-8146-0776CAE79144}" type="sibTrans" cxnId="{43F5F485-3947-4B05-BCA8-F157F46C6640}">
      <dgm:prSet/>
      <dgm:spPr/>
    </dgm:pt>
    <dgm:pt modelId="{AC2A5E4C-F325-413E-93E2-0E123C146D9C}">
      <dgm:prSet phldr="0"/>
      <dgm:spPr/>
      <dgm:t>
        <a:bodyPr/>
        <a:lstStyle/>
        <a:p>
          <a:pPr>
            <a:defRPr b="1"/>
          </a:pPr>
          <a:r>
            <a:rPr lang="fr-FR" b="0" dirty="0"/>
            <a:t>9 au 19 août</a:t>
          </a:r>
          <a:r>
            <a:rPr lang="fr-FR" b="0" dirty="0">
              <a:latin typeface="Calibri Light" panose="020F0302020204030204"/>
            </a:rPr>
            <a:t> 1944</a:t>
          </a:r>
          <a:endParaRPr lang="en-US" b="0" dirty="0"/>
        </a:p>
      </dgm:t>
    </dgm:pt>
    <dgm:pt modelId="{DCE962B6-A029-4EB4-8454-D3025052E6A5}" type="parTrans" cxnId="{A5E483ED-8C7B-4BEF-A1F4-FFF4335C7D4E}">
      <dgm:prSet/>
      <dgm:spPr/>
    </dgm:pt>
    <dgm:pt modelId="{ACA16233-AE30-4B15-903A-FDBBA67E05CC}" type="sibTrans" cxnId="{A5E483ED-8C7B-4BEF-A1F4-FFF4335C7D4E}">
      <dgm:prSet/>
      <dgm:spPr/>
    </dgm:pt>
    <dgm:pt modelId="{8E8296CE-3003-428D-8CB6-92B6FBA1A770}">
      <dgm:prSet phldr="0"/>
      <dgm:spPr/>
      <dgm:t>
        <a:bodyPr/>
        <a:lstStyle/>
        <a:p>
          <a:r>
            <a:rPr lang="fr-FR" b="0" dirty="0">
              <a:latin typeface="Calibri Light" panose="020F0302020204030204"/>
            </a:rPr>
            <a:t>Les </a:t>
          </a:r>
          <a:r>
            <a:rPr lang="fr-FR" b="0" dirty="0"/>
            <a:t>sous-marins</a:t>
          </a:r>
          <a:r>
            <a:rPr lang="fr-FR" b="0" dirty="0">
              <a:latin typeface="Calibri Light" panose="020F0302020204030204"/>
            </a:rPr>
            <a:t> bretons se replient </a:t>
          </a:r>
          <a:r>
            <a:rPr lang="fr-FR" b="0" dirty="0"/>
            <a:t>vers </a:t>
          </a:r>
          <a:r>
            <a:rPr lang="fr-FR" b="0" dirty="0">
              <a:latin typeface="Calibri Light" panose="020F0302020204030204"/>
            </a:rPr>
            <a:t>la poche</a:t>
          </a:r>
          <a:r>
            <a:rPr lang="fr-FR" b="0" dirty="0"/>
            <a:t>. 7 raids </a:t>
          </a:r>
          <a:r>
            <a:rPr lang="fr-FR" b="0" dirty="0">
              <a:latin typeface="Calibri Light" panose="020F0302020204030204"/>
            </a:rPr>
            <a:t>alliés les</a:t>
          </a:r>
          <a:r>
            <a:rPr lang="fr-FR" b="0" dirty="0"/>
            <a:t> </a:t>
          </a:r>
          <a:r>
            <a:rPr lang="fr-FR" b="0" dirty="0">
              <a:latin typeface="Calibri Light" panose="020F0302020204030204"/>
            </a:rPr>
            <a:t>repoussent alors : le</a:t>
          </a:r>
          <a:r>
            <a:rPr lang="fr-FR" b="0" dirty="0"/>
            <a:t> centre-ville de La Rochelle est miraculeusement épargné mais La </a:t>
          </a:r>
          <a:r>
            <a:rPr lang="fr-FR" b="0" dirty="0" err="1"/>
            <a:t>Pallice</a:t>
          </a:r>
          <a:r>
            <a:rPr lang="fr-FR" b="0" dirty="0"/>
            <a:t> et Laleu sont en partie détruits.</a:t>
          </a:r>
          <a:endParaRPr lang="en-US" b="0" dirty="0"/>
        </a:p>
      </dgm:t>
    </dgm:pt>
    <dgm:pt modelId="{1FF34A30-F879-4A93-9AE1-888F4C4D1DD5}" type="parTrans" cxnId="{999A11BF-5CB6-4C2F-A6B8-AE1BA9B97823}">
      <dgm:prSet/>
      <dgm:spPr/>
    </dgm:pt>
    <dgm:pt modelId="{853AEF00-A0B1-4C1E-89FF-296FEBDCFA44}" type="sibTrans" cxnId="{999A11BF-5CB6-4C2F-A6B8-AE1BA9B97823}">
      <dgm:prSet/>
      <dgm:spPr/>
    </dgm:pt>
    <dgm:pt modelId="{06F0EE6A-3C97-4626-9FEF-8A9CE3EF117C}">
      <dgm:prSet phldr="0"/>
      <dgm:spPr/>
      <dgm:t>
        <a:bodyPr/>
        <a:lstStyle/>
        <a:p>
          <a:pPr>
            <a:defRPr b="1"/>
          </a:pPr>
          <a:r>
            <a:rPr lang="fr-FR" b="0" dirty="0"/>
            <a:t>20 août</a:t>
          </a:r>
          <a:r>
            <a:rPr lang="fr-FR" b="0" dirty="0">
              <a:latin typeface="Calibri Light" panose="020F0302020204030204"/>
            </a:rPr>
            <a:t> 1944</a:t>
          </a:r>
          <a:endParaRPr lang="en-US" b="0" dirty="0"/>
        </a:p>
      </dgm:t>
    </dgm:pt>
    <dgm:pt modelId="{D8D3D9F7-BB5C-432F-845F-5190F11B0BE4}" type="parTrans" cxnId="{448A3D4E-58BD-42BB-AB8F-9447BB84F449}">
      <dgm:prSet/>
      <dgm:spPr/>
    </dgm:pt>
    <dgm:pt modelId="{83F1769D-F77C-48B2-8C5A-F814BC765EDF}" type="sibTrans" cxnId="{448A3D4E-58BD-42BB-AB8F-9447BB84F449}">
      <dgm:prSet/>
      <dgm:spPr/>
    </dgm:pt>
    <dgm:pt modelId="{BB144FEB-60CA-4408-AEC5-293C65DB780C}">
      <dgm:prSet phldr="0"/>
      <dgm:spPr/>
      <dgm:t>
        <a:bodyPr/>
        <a:lstStyle/>
        <a:p>
          <a:r>
            <a:rPr lang="fr-FR" b="0" dirty="0"/>
            <a:t>Les occupants allemands quittent la côte Atlantique à l'exception de quelques poches stratégiques.</a:t>
          </a:r>
          <a:endParaRPr lang="en-US" b="0" dirty="0"/>
        </a:p>
      </dgm:t>
    </dgm:pt>
    <dgm:pt modelId="{C27B7D70-97C5-4892-A320-511F8083DD78}" type="parTrans" cxnId="{0121CC03-8D21-4334-917A-B1161620AA45}">
      <dgm:prSet/>
      <dgm:spPr/>
    </dgm:pt>
    <dgm:pt modelId="{85B51D2F-DE97-49D2-9E87-0E3E09BCE6A4}" type="sibTrans" cxnId="{0121CC03-8D21-4334-917A-B1161620AA45}">
      <dgm:prSet/>
      <dgm:spPr/>
    </dgm:pt>
    <dgm:pt modelId="{A083BC00-B381-4B01-B689-99F27A42991D}">
      <dgm:prSet phldr="0"/>
      <dgm:spPr/>
      <dgm:t>
        <a:bodyPr/>
        <a:lstStyle/>
        <a:p>
          <a:pPr>
            <a:defRPr b="1"/>
          </a:pPr>
          <a:r>
            <a:rPr lang="fr-FR" b="0" dirty="0"/>
            <a:t>25 août</a:t>
          </a:r>
          <a:r>
            <a:rPr lang="fr-FR" b="0" dirty="0">
              <a:latin typeface="Calibri Light" panose="020F0302020204030204"/>
            </a:rPr>
            <a:t> 1944</a:t>
          </a:r>
          <a:endParaRPr lang="en-US" b="0" dirty="0"/>
        </a:p>
      </dgm:t>
    </dgm:pt>
    <dgm:pt modelId="{B06357CC-3B59-4B06-A4AB-2A20540DFF32}" type="parTrans" cxnId="{39F29A8F-7CE0-412D-9A1C-6B4F95E4CFC6}">
      <dgm:prSet/>
      <dgm:spPr/>
    </dgm:pt>
    <dgm:pt modelId="{4FE96B6F-6E81-4C72-8257-84A0194910BE}" type="sibTrans" cxnId="{39F29A8F-7CE0-412D-9A1C-6B4F95E4CFC6}">
      <dgm:prSet/>
      <dgm:spPr/>
    </dgm:pt>
    <dgm:pt modelId="{4B8AF1B6-06D0-4303-8B59-32674C5CF6AB}">
      <dgm:prSet phldr="0"/>
      <dgm:spPr/>
      <dgm:t>
        <a:bodyPr/>
        <a:lstStyle/>
        <a:p>
          <a:r>
            <a:rPr lang="fr-FR" b="0" dirty="0"/>
            <a:t>La poche est érigée en forteresse et placée sous le commandement du vice-amiral </a:t>
          </a:r>
          <a:r>
            <a:rPr lang="fr-FR" b="0" dirty="0" err="1"/>
            <a:t>Schirlitz</a:t>
          </a:r>
          <a:r>
            <a:rPr lang="fr-FR" b="0" dirty="0"/>
            <a:t>. Environ </a:t>
          </a:r>
          <a:r>
            <a:rPr lang="fr-FR" b="0" dirty="0">
              <a:latin typeface="Calibri Light" panose="020F0302020204030204"/>
            </a:rPr>
            <a:t>15 000</a:t>
          </a:r>
          <a:r>
            <a:rPr lang="fr-FR" b="0" dirty="0"/>
            <a:t> Allemands occupent la cité. </a:t>
          </a:r>
          <a:endParaRPr lang="en-US" b="0" dirty="0"/>
        </a:p>
      </dgm:t>
    </dgm:pt>
    <dgm:pt modelId="{16BBCD3B-96C4-4DCD-AB52-B7E6BB9310FD}" type="parTrans" cxnId="{196956EA-7B01-4B4D-8A1F-AF63274D23CD}">
      <dgm:prSet/>
      <dgm:spPr/>
    </dgm:pt>
    <dgm:pt modelId="{3D43CA67-54C4-4C0D-9F84-A90CBA40EC4C}" type="sibTrans" cxnId="{196956EA-7B01-4B4D-8A1F-AF63274D23CD}">
      <dgm:prSet/>
      <dgm:spPr/>
    </dgm:pt>
    <dgm:pt modelId="{6B572731-A2B6-4966-9000-2BE1EE99A8A1}">
      <dgm:prSet phldr="0"/>
      <dgm:spPr/>
      <dgm:t>
        <a:bodyPr/>
        <a:lstStyle/>
        <a:p>
          <a:pPr>
            <a:defRPr b="1"/>
          </a:pPr>
          <a:r>
            <a:rPr lang="fr-FR" b="0" dirty="0"/>
            <a:t>20 octobre</a:t>
          </a:r>
          <a:r>
            <a:rPr lang="fr-FR" b="0" dirty="0">
              <a:latin typeface="Calibri Light" panose="020F0302020204030204"/>
            </a:rPr>
            <a:t> 1944</a:t>
          </a:r>
          <a:endParaRPr lang="en-US" b="0" dirty="0"/>
        </a:p>
      </dgm:t>
    </dgm:pt>
    <dgm:pt modelId="{42D733E3-03F3-44E0-8137-0BA3790A9952}" type="parTrans" cxnId="{2FB5C84A-CBED-4D5C-81A6-5C325E91AB9A}">
      <dgm:prSet/>
      <dgm:spPr/>
    </dgm:pt>
    <dgm:pt modelId="{A8EFB9E5-91AA-43B6-81EB-40E3FB15861B}" type="sibTrans" cxnId="{2FB5C84A-CBED-4D5C-81A6-5C325E91AB9A}">
      <dgm:prSet/>
      <dgm:spPr/>
    </dgm:pt>
    <dgm:pt modelId="{CF584D37-150C-4BC8-91D3-D6012F986F06}">
      <dgm:prSet phldr="0"/>
      <dgm:spPr/>
      <dgm:t>
        <a:bodyPr/>
        <a:lstStyle/>
        <a:p>
          <a:pPr rtl="0"/>
          <a:r>
            <a:rPr lang="fr-FR" b="0" dirty="0"/>
            <a:t>Signature d'une Convention entre les Forces Françaises de l'Intérieur (FFI) et les autorités allemandes pour la délimitation d'une zone allemande entourant La Rochelle.</a:t>
          </a:r>
          <a:endParaRPr lang="en-US" b="0" dirty="0"/>
        </a:p>
      </dgm:t>
    </dgm:pt>
    <dgm:pt modelId="{CEC9FD19-BBDF-442E-BC22-97DCDCF17AE8}" type="parTrans" cxnId="{1CFF7E7A-8AD3-4C3E-A4A3-934B840D365F}">
      <dgm:prSet/>
      <dgm:spPr/>
    </dgm:pt>
    <dgm:pt modelId="{B6EAC18C-17AC-4466-B45F-23CD72F0D94A}" type="sibTrans" cxnId="{1CFF7E7A-8AD3-4C3E-A4A3-934B840D365F}">
      <dgm:prSet/>
      <dgm:spPr/>
    </dgm:pt>
    <dgm:pt modelId="{178E31CF-5F01-40A7-B0CF-270A67EBA017}">
      <dgm:prSet phldr="0"/>
      <dgm:spPr/>
      <dgm:t>
        <a:bodyPr/>
        <a:lstStyle/>
        <a:p>
          <a:pPr>
            <a:defRPr b="1"/>
          </a:pPr>
          <a:r>
            <a:rPr lang="fr-FR" b="0" dirty="0"/>
            <a:t>1er mai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96B93DD8-B39A-426E-BBCB-0BC04367141C}" type="parTrans" cxnId="{344915D7-06AD-4CE5-B9B3-5AD3503B4BD1}">
      <dgm:prSet/>
      <dgm:spPr/>
    </dgm:pt>
    <dgm:pt modelId="{81A0504D-5916-4881-AFE6-6B51F93D2F54}" type="sibTrans" cxnId="{344915D7-06AD-4CE5-B9B3-5AD3503B4BD1}">
      <dgm:prSet/>
      <dgm:spPr/>
    </dgm:pt>
    <dgm:pt modelId="{8C7796B4-B51E-48CC-B47D-89555A760182}">
      <dgm:prSet phldr="0"/>
      <dgm:spPr/>
      <dgm:t>
        <a:bodyPr/>
        <a:lstStyle/>
        <a:p>
          <a:r>
            <a:rPr lang="fr-FR" b="0" dirty="0"/>
            <a:t>Oléron est libérée</a:t>
          </a:r>
          <a:r>
            <a:rPr lang="fr-FR" b="0" dirty="0">
              <a:latin typeface="Calibri Light" panose="020F0302020204030204"/>
            </a:rPr>
            <a:t> </a:t>
          </a:r>
          <a:endParaRPr lang="en-US" b="0" dirty="0">
            <a:latin typeface="Calibri Light" panose="020F0302020204030204"/>
          </a:endParaRPr>
        </a:p>
      </dgm:t>
    </dgm:pt>
    <dgm:pt modelId="{7C0AEA65-D374-46B7-82AD-8122C622FD8C}" type="parTrans" cxnId="{7A540CD1-9BD4-4269-AC86-1A6336CBAE7D}">
      <dgm:prSet/>
      <dgm:spPr/>
    </dgm:pt>
    <dgm:pt modelId="{936F01AE-1608-48A9-8721-0717B6ED9586}" type="sibTrans" cxnId="{7A540CD1-9BD4-4269-AC86-1A6336CBAE7D}">
      <dgm:prSet/>
      <dgm:spPr/>
    </dgm:pt>
    <dgm:pt modelId="{48EB56DD-1E3F-41DD-9388-2BC361C626EA}">
      <dgm:prSet phldr="0"/>
      <dgm:spPr/>
      <dgm:t>
        <a:bodyPr/>
        <a:lstStyle/>
        <a:p>
          <a:pPr>
            <a:defRPr b="1"/>
          </a:pPr>
          <a:r>
            <a:rPr lang="fr-FR" b="0" dirty="0"/>
            <a:t>7 mai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409F9EF6-4046-4CA2-86F5-9C3573B1C090}" type="parTrans" cxnId="{6D31174D-7862-4938-8CE8-09C9BDB1EEF5}">
      <dgm:prSet/>
      <dgm:spPr/>
    </dgm:pt>
    <dgm:pt modelId="{353F56F1-6B63-4924-B4AF-03861F039D39}" type="sibTrans" cxnId="{6D31174D-7862-4938-8CE8-09C9BDB1EEF5}">
      <dgm:prSet/>
      <dgm:spPr/>
    </dgm:pt>
    <dgm:pt modelId="{0EEDDB56-89E6-456F-B2FD-FC675438F361}">
      <dgm:prSet phldr="0"/>
      <dgm:spPr/>
      <dgm:t>
        <a:bodyPr/>
        <a:lstStyle/>
        <a:p>
          <a:r>
            <a:rPr lang="fr-FR" b="0" dirty="0"/>
            <a:t>A l’annonce de la capitulation allemande, tous les points stratégiques de la ville tombent aux mains du régiment intérieur : La Rochelle est </a:t>
          </a:r>
          <a:r>
            <a:rPr lang="fr-FR" b="0" dirty="0">
              <a:latin typeface="Calibri Light" panose="020F0302020204030204"/>
            </a:rPr>
            <a:t>en liesse</a:t>
          </a:r>
          <a:r>
            <a:rPr lang="fr-FR" b="0" dirty="0"/>
            <a:t>.</a:t>
          </a:r>
          <a:endParaRPr lang="en-US" b="0" dirty="0"/>
        </a:p>
      </dgm:t>
    </dgm:pt>
    <dgm:pt modelId="{F5C8ED97-FB2A-43B6-9D03-EDC059BD575A}" type="parTrans" cxnId="{37BF00A4-9D11-4075-87DA-7EA42581B6E3}">
      <dgm:prSet/>
      <dgm:spPr/>
    </dgm:pt>
    <dgm:pt modelId="{18457112-0008-4727-A671-874D3B88897F}" type="sibTrans" cxnId="{37BF00A4-9D11-4075-87DA-7EA42581B6E3}">
      <dgm:prSet/>
      <dgm:spPr/>
    </dgm:pt>
    <dgm:pt modelId="{A77DCA4C-AF1C-4962-A000-5B4621EA8350}">
      <dgm:prSet phldr="0"/>
      <dgm:spPr/>
      <dgm:t>
        <a:bodyPr/>
        <a:lstStyle/>
        <a:p>
          <a:pPr>
            <a:defRPr b="1"/>
          </a:pPr>
          <a:r>
            <a:rPr lang="fr-FR" b="0" dirty="0"/>
            <a:t>8 mai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28996AD6-79BF-415A-B7F2-C3FB8E2DE3BD}" type="parTrans" cxnId="{E8137C87-FF42-402F-83C8-50E132B1BC13}">
      <dgm:prSet/>
      <dgm:spPr/>
    </dgm:pt>
    <dgm:pt modelId="{28D8D23F-76F1-43B5-9624-09C9EA600EC9}" type="sibTrans" cxnId="{E8137C87-FF42-402F-83C8-50E132B1BC13}">
      <dgm:prSet/>
      <dgm:spPr/>
    </dgm:pt>
    <dgm:pt modelId="{54EAE96A-4C4F-4635-A83B-1EDE14B75969}">
      <dgm:prSet phldr="0"/>
      <dgm:spPr/>
      <dgm:t>
        <a:bodyPr/>
        <a:lstStyle/>
        <a:p>
          <a:r>
            <a:rPr lang="fr-FR" b="0" dirty="0"/>
            <a:t>Les troupes françaises débarquent dans la ville et défilent avec le régiment Jean Guiton</a:t>
          </a:r>
          <a:r>
            <a:rPr lang="fr-FR" b="0" dirty="0">
              <a:latin typeface="Calibri Light" panose="020F0302020204030204"/>
            </a:rPr>
            <a:t>.</a:t>
          </a:r>
          <a:r>
            <a:rPr lang="fr-FR" b="0" dirty="0"/>
            <a:t> L’amiral </a:t>
          </a:r>
          <a:r>
            <a:rPr lang="fr-FR" b="0" dirty="0" err="1"/>
            <a:t>Schirlitz</a:t>
          </a:r>
          <a:r>
            <a:rPr lang="fr-FR" b="0" dirty="0"/>
            <a:t> se rend, libérant ainsi La Rochelle des </a:t>
          </a:r>
          <a:r>
            <a:rPr lang="fr-FR" b="0" dirty="0">
              <a:latin typeface="Calibri Light" panose="020F0302020204030204"/>
            </a:rPr>
            <a:t>Allemands</a:t>
          </a:r>
          <a:r>
            <a:rPr lang="fr-FR" b="0" dirty="0"/>
            <a:t>. </a:t>
          </a:r>
          <a:endParaRPr lang="en-US" b="0" dirty="0"/>
        </a:p>
      </dgm:t>
    </dgm:pt>
    <dgm:pt modelId="{AC6FA148-DF3A-4920-BC75-68809B49C4B6}" type="parTrans" cxnId="{6AA245EA-CE07-4D4D-8B78-811DB415CA15}">
      <dgm:prSet/>
      <dgm:spPr/>
    </dgm:pt>
    <dgm:pt modelId="{56D406A1-0AB5-4F00-969B-C22EFEB47FE0}" type="sibTrans" cxnId="{6AA245EA-CE07-4D4D-8B78-811DB415CA15}">
      <dgm:prSet/>
      <dgm:spPr/>
    </dgm:pt>
    <dgm:pt modelId="{AE883D29-3203-4BA9-9031-530042AD30E0}">
      <dgm:prSet phldr="0"/>
      <dgm:spPr/>
      <dgm:t>
        <a:bodyPr/>
        <a:lstStyle/>
        <a:p>
          <a:pPr>
            <a:defRPr b="1"/>
          </a:pPr>
          <a:r>
            <a:rPr lang="fr-FR" b="0" dirty="0"/>
            <a:t>1er juin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6744EE21-1EDC-4F1E-AC3A-E3E7A437A3DB}" type="parTrans" cxnId="{F13236FD-F473-4453-AFF4-53E66DB3A288}">
      <dgm:prSet/>
      <dgm:spPr/>
    </dgm:pt>
    <dgm:pt modelId="{8E934ADA-AC6E-437C-B817-5C5AC26C8B39}" type="sibTrans" cxnId="{F13236FD-F473-4453-AFF4-53E66DB3A288}">
      <dgm:prSet/>
      <dgm:spPr/>
    </dgm:pt>
    <dgm:pt modelId="{28303F69-84A7-4127-BF66-331B5E1686F7}">
      <dgm:prSet phldr="0"/>
      <dgm:spPr/>
      <dgm:t>
        <a:bodyPr/>
        <a:lstStyle/>
        <a:p>
          <a:r>
            <a:rPr lang="fr-FR" b="0" dirty="0">
              <a:latin typeface="Calibri Light" panose="020F0302020204030204"/>
            </a:rPr>
            <a:t>Les</a:t>
          </a:r>
          <a:r>
            <a:rPr lang="fr-FR" b="0" dirty="0"/>
            <a:t> rochelais qui avaient quittés la ville peuvent rentrer chez eux mais seulement avec leur propre ravitaillement. </a:t>
          </a:r>
          <a:endParaRPr lang="en-US" b="0" dirty="0"/>
        </a:p>
      </dgm:t>
    </dgm:pt>
    <dgm:pt modelId="{BE767B1F-AD8B-44DB-8890-35838ECF0134}" type="parTrans" cxnId="{3D959F1B-A334-4EC1-9466-C5706FAFA4E5}">
      <dgm:prSet/>
      <dgm:spPr/>
    </dgm:pt>
    <dgm:pt modelId="{1404909E-D85A-48EB-8F44-808F37DA97B6}" type="sibTrans" cxnId="{3D959F1B-A334-4EC1-9466-C5706FAFA4E5}">
      <dgm:prSet/>
      <dgm:spPr/>
    </dgm:pt>
    <dgm:pt modelId="{898E1EC1-7972-4C7F-8131-02AB3A7C0C8D}">
      <dgm:prSet phldr="0"/>
      <dgm:spPr/>
      <dgm:t>
        <a:bodyPr/>
        <a:lstStyle/>
        <a:p>
          <a:pPr>
            <a:defRPr b="1"/>
          </a:pPr>
          <a:r>
            <a:rPr lang="fr-FR" b="0" dirty="0"/>
            <a:t>7 juillet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284077DE-DCE4-4904-957D-E9DAC655E055}" type="parTrans" cxnId="{EDD3AA1A-7400-495A-BC88-E8E92C2F71B5}">
      <dgm:prSet/>
      <dgm:spPr/>
    </dgm:pt>
    <dgm:pt modelId="{CDE63BFF-DC26-4853-8BE4-15EA2D13A282}" type="sibTrans" cxnId="{EDD3AA1A-7400-495A-BC88-E8E92C2F71B5}">
      <dgm:prSet/>
      <dgm:spPr/>
    </dgm:pt>
    <dgm:pt modelId="{B3575C30-8802-4E6C-9DF2-6625E16F3681}">
      <dgm:prSet phldr="0"/>
      <dgm:spPr/>
      <dgm:t>
        <a:bodyPr/>
        <a:lstStyle/>
        <a:p>
          <a:r>
            <a:rPr lang="fr-FR" b="0" dirty="0"/>
            <a:t>Un premier bateau chargé de biens de première nécessité accoste La </a:t>
          </a:r>
          <a:r>
            <a:rPr lang="fr-FR" b="0" dirty="0" err="1"/>
            <a:t>Pallice</a:t>
          </a:r>
          <a:r>
            <a:rPr lang="fr-FR" b="0" dirty="0"/>
            <a:t>. </a:t>
          </a:r>
          <a:endParaRPr lang="en-US" b="0" dirty="0"/>
        </a:p>
      </dgm:t>
    </dgm:pt>
    <dgm:pt modelId="{4087419F-1828-4FEF-9EF1-A28855BCC136}" type="parTrans" cxnId="{0AD57B7D-A2D8-4F65-B2AD-2A1136640AD6}">
      <dgm:prSet/>
      <dgm:spPr/>
    </dgm:pt>
    <dgm:pt modelId="{53017FDF-3C72-442A-8754-09C24E459C10}" type="sibTrans" cxnId="{0AD57B7D-A2D8-4F65-B2AD-2A1136640AD6}">
      <dgm:prSet/>
      <dgm:spPr/>
    </dgm:pt>
    <dgm:pt modelId="{578AE9EE-DF46-475C-B175-C0B430731A46}">
      <dgm:prSet phldr="0"/>
      <dgm:spPr/>
      <dgm:t>
        <a:bodyPr/>
        <a:lstStyle/>
        <a:p>
          <a:pPr>
            <a:defRPr b="1"/>
          </a:pPr>
          <a:r>
            <a:rPr lang="fr-FR" b="0" dirty="0"/>
            <a:t>23 juillet</a:t>
          </a:r>
          <a:r>
            <a:rPr lang="fr-FR" b="0" dirty="0">
              <a:latin typeface="Calibri Light" panose="020F0302020204030204"/>
            </a:rPr>
            <a:t> 1945</a:t>
          </a:r>
          <a:endParaRPr lang="en-US" b="0" dirty="0"/>
        </a:p>
      </dgm:t>
    </dgm:pt>
    <dgm:pt modelId="{5DE9D3CE-AEBC-461D-BA57-698F88C29DBD}" type="parTrans" cxnId="{0B69868F-91B0-4A7B-B68F-175B404BEC68}">
      <dgm:prSet/>
      <dgm:spPr/>
    </dgm:pt>
    <dgm:pt modelId="{F04AC634-E1BA-43E4-96C4-B53B7125D03D}" type="sibTrans" cxnId="{0B69868F-91B0-4A7B-B68F-175B404BEC68}">
      <dgm:prSet/>
      <dgm:spPr/>
    </dgm:pt>
    <dgm:pt modelId="{569796E5-7707-4B4D-B243-726DA62B0BB8}">
      <dgm:prSet phldr="0"/>
      <dgm:spPr/>
      <dgm:t>
        <a:bodyPr/>
        <a:lstStyle/>
        <a:p>
          <a:r>
            <a:rPr lang="fr-FR" b="0" dirty="0"/>
            <a:t>Adolphe Hitler se suicide. </a:t>
          </a:r>
          <a:endParaRPr lang="en-US" dirty="0"/>
        </a:p>
      </dgm:t>
    </dgm:pt>
    <dgm:pt modelId="{E243B895-8BA9-4B1A-9A8F-F1D3525DB0D9}" type="parTrans" cxnId="{BA408684-06F3-4EDE-984A-88C14C529898}">
      <dgm:prSet/>
      <dgm:spPr/>
    </dgm:pt>
    <dgm:pt modelId="{7110A7D4-199A-4C70-99FE-A2A2F58D3BF7}" type="sibTrans" cxnId="{BA408684-06F3-4EDE-984A-88C14C529898}">
      <dgm:prSet/>
      <dgm:spPr/>
    </dgm:pt>
    <dgm:pt modelId="{6A890ACB-D458-4FEC-B6B4-4C9330B04B54}" type="pres">
      <dgm:prSet presAssocID="{15925BE7-0DFC-4F34-9242-75320FFFD639}" presName="root" presStyleCnt="0">
        <dgm:presLayoutVars>
          <dgm:chMax/>
          <dgm:chPref/>
          <dgm:animLvl val="lvl"/>
        </dgm:presLayoutVars>
      </dgm:prSet>
      <dgm:spPr/>
    </dgm:pt>
    <dgm:pt modelId="{856586D7-9EC2-44F1-9587-122E5E52D531}" type="pres">
      <dgm:prSet presAssocID="{15925BE7-0DFC-4F34-9242-75320FFFD639}" presName="divider" presStyleLbl="fgAcc1" presStyleIdx="0" presStyleCnt="1"/>
      <dgm:spPr/>
    </dgm:pt>
    <dgm:pt modelId="{0757E805-32C0-405D-87DA-AD7758E3DAC1}" type="pres">
      <dgm:prSet presAssocID="{15925BE7-0DFC-4F34-9242-75320FFFD639}" presName="nodes" presStyleCnt="0">
        <dgm:presLayoutVars>
          <dgm:chMax/>
          <dgm:chPref/>
          <dgm:animLvl val="lvl"/>
        </dgm:presLayoutVars>
      </dgm:prSet>
      <dgm:spPr/>
    </dgm:pt>
    <dgm:pt modelId="{EA4B16B9-6DE5-450B-A967-A9954065DED9}" type="pres">
      <dgm:prSet presAssocID="{BDFBDB3C-46D6-4D85-B80E-13F02FD3A5A8}" presName="composite" presStyleCnt="0"/>
      <dgm:spPr/>
    </dgm:pt>
    <dgm:pt modelId="{C5F5DC1B-76F9-46FC-9E27-171A7B2FC2ED}" type="pres">
      <dgm:prSet presAssocID="{BDFBDB3C-46D6-4D85-B80E-13F02FD3A5A8}" presName="L1TextContainer" presStyleLbl="alignNode1" presStyleIdx="0" presStyleCnt="11">
        <dgm:presLayoutVars>
          <dgm:chMax val="1"/>
          <dgm:chPref val="1"/>
          <dgm:bulletEnabled val="1"/>
        </dgm:presLayoutVars>
      </dgm:prSet>
      <dgm:spPr/>
    </dgm:pt>
    <dgm:pt modelId="{ECFE72AD-8450-4BD6-88A3-588B3D5A4374}" type="pres">
      <dgm:prSet presAssocID="{BDFBDB3C-46D6-4D85-B80E-13F02FD3A5A8}" presName="L2TextContainerWrapper" presStyleCnt="0">
        <dgm:presLayoutVars>
          <dgm:bulletEnabled val="1"/>
        </dgm:presLayoutVars>
      </dgm:prSet>
      <dgm:spPr/>
    </dgm:pt>
    <dgm:pt modelId="{041A6B53-1AED-4418-BC4E-EF516BE24BB7}" type="pres">
      <dgm:prSet presAssocID="{BDFBDB3C-46D6-4D85-B80E-13F02FD3A5A8}" presName="L2TextContainer" presStyleLbl="bgAccFollowNode1" presStyleIdx="0" presStyleCnt="11"/>
      <dgm:spPr/>
    </dgm:pt>
    <dgm:pt modelId="{4F914DB4-CEA8-4DBB-9E22-E863D2C28D6B}" type="pres">
      <dgm:prSet presAssocID="{BDFBDB3C-46D6-4D85-B80E-13F02FD3A5A8}" presName="FlexibleEmptyPlaceHolder" presStyleCnt="0"/>
      <dgm:spPr/>
    </dgm:pt>
    <dgm:pt modelId="{C14411CE-84C1-4EE9-B14E-A9A9A017E587}" type="pres">
      <dgm:prSet presAssocID="{BDFBDB3C-46D6-4D85-B80E-13F02FD3A5A8}" presName="ConnectLine" presStyleLbl="sibTrans1D1" presStyleIdx="0" presStyleCnt="11"/>
      <dgm:spPr/>
    </dgm:pt>
    <dgm:pt modelId="{D60E8AC2-91EF-4477-BED0-06D79E3EC5C2}" type="pres">
      <dgm:prSet presAssocID="{BDFBDB3C-46D6-4D85-B80E-13F02FD3A5A8}" presName="ConnectorPoint" presStyleLbl="node1" presStyleIdx="0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2D324650-22D7-4060-9AE1-C86A3E066EFC}" type="pres">
      <dgm:prSet presAssocID="{BDFBDB3C-46D6-4D85-B80E-13F02FD3A5A8}" presName="EmptyPlaceHolder" presStyleCnt="0"/>
      <dgm:spPr/>
    </dgm:pt>
    <dgm:pt modelId="{1C0FC277-2F3E-43C7-AD26-6844F294C00C}" type="pres">
      <dgm:prSet presAssocID="{C3834453-FEF8-4716-A197-567DBE9B29DA}" presName="spaceBetweenRectangles" presStyleCnt="0"/>
      <dgm:spPr/>
    </dgm:pt>
    <dgm:pt modelId="{08942876-6628-416A-873E-D41091BCA9E1}" type="pres">
      <dgm:prSet presAssocID="{AC2A5E4C-F325-413E-93E2-0E123C146D9C}" presName="composite" presStyleCnt="0"/>
      <dgm:spPr/>
    </dgm:pt>
    <dgm:pt modelId="{669D8DC6-2662-4F4A-99E5-D19CFDB22B34}" type="pres">
      <dgm:prSet presAssocID="{AC2A5E4C-F325-413E-93E2-0E123C146D9C}" presName="L1TextContainer" presStyleLbl="alignNode1" presStyleIdx="1" presStyleCnt="11">
        <dgm:presLayoutVars>
          <dgm:chMax val="1"/>
          <dgm:chPref val="1"/>
          <dgm:bulletEnabled val="1"/>
        </dgm:presLayoutVars>
      </dgm:prSet>
      <dgm:spPr/>
    </dgm:pt>
    <dgm:pt modelId="{5DABAC3D-174E-46B9-95F7-A8362BD65232}" type="pres">
      <dgm:prSet presAssocID="{AC2A5E4C-F325-413E-93E2-0E123C146D9C}" presName="L2TextContainerWrapper" presStyleCnt="0">
        <dgm:presLayoutVars>
          <dgm:bulletEnabled val="1"/>
        </dgm:presLayoutVars>
      </dgm:prSet>
      <dgm:spPr/>
    </dgm:pt>
    <dgm:pt modelId="{7048F3A0-244B-453E-9B49-81D45E7B7998}" type="pres">
      <dgm:prSet presAssocID="{AC2A5E4C-F325-413E-93E2-0E123C146D9C}" presName="L2TextContainer" presStyleLbl="bgAccFollowNode1" presStyleIdx="1" presStyleCnt="11"/>
      <dgm:spPr/>
    </dgm:pt>
    <dgm:pt modelId="{60B8954D-6FC2-40D1-AF55-7A1399376188}" type="pres">
      <dgm:prSet presAssocID="{AC2A5E4C-F325-413E-93E2-0E123C146D9C}" presName="FlexibleEmptyPlaceHolder" presStyleCnt="0"/>
      <dgm:spPr/>
    </dgm:pt>
    <dgm:pt modelId="{B12A64B1-9F35-4CB3-BA3F-E460F20C2B42}" type="pres">
      <dgm:prSet presAssocID="{AC2A5E4C-F325-413E-93E2-0E123C146D9C}" presName="ConnectLine" presStyleLbl="sibTrans1D1" presStyleIdx="1" presStyleCnt="11"/>
      <dgm:spPr/>
    </dgm:pt>
    <dgm:pt modelId="{DC9E55E0-83E2-450A-8663-2E172A412AE6}" type="pres">
      <dgm:prSet presAssocID="{AC2A5E4C-F325-413E-93E2-0E123C146D9C}" presName="ConnectorPoint" presStyleLbl="node1" presStyleIdx="1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69CA8B4-BA93-4790-864E-6A8FEA1C548E}" type="pres">
      <dgm:prSet presAssocID="{AC2A5E4C-F325-413E-93E2-0E123C146D9C}" presName="EmptyPlaceHolder" presStyleCnt="0"/>
      <dgm:spPr/>
    </dgm:pt>
    <dgm:pt modelId="{F48A892C-A662-47DD-BC58-A78BFE653074}" type="pres">
      <dgm:prSet presAssocID="{ACA16233-AE30-4B15-903A-FDBBA67E05CC}" presName="spaceBetweenRectangles" presStyleCnt="0"/>
      <dgm:spPr/>
    </dgm:pt>
    <dgm:pt modelId="{0D70BD1D-DFF9-485B-8D58-DB289AB81C9F}" type="pres">
      <dgm:prSet presAssocID="{06F0EE6A-3C97-4626-9FEF-8A9CE3EF117C}" presName="composite" presStyleCnt="0"/>
      <dgm:spPr/>
    </dgm:pt>
    <dgm:pt modelId="{3A409458-FED5-47E2-92E0-02FE45C05F74}" type="pres">
      <dgm:prSet presAssocID="{06F0EE6A-3C97-4626-9FEF-8A9CE3EF117C}" presName="L1TextContainer" presStyleLbl="alignNode1" presStyleIdx="2" presStyleCnt="11">
        <dgm:presLayoutVars>
          <dgm:chMax val="1"/>
          <dgm:chPref val="1"/>
          <dgm:bulletEnabled val="1"/>
        </dgm:presLayoutVars>
      </dgm:prSet>
      <dgm:spPr/>
    </dgm:pt>
    <dgm:pt modelId="{9D2AD56B-E041-43EF-BE6D-3940B2FE81F1}" type="pres">
      <dgm:prSet presAssocID="{06F0EE6A-3C97-4626-9FEF-8A9CE3EF117C}" presName="L2TextContainerWrapper" presStyleCnt="0">
        <dgm:presLayoutVars>
          <dgm:bulletEnabled val="1"/>
        </dgm:presLayoutVars>
      </dgm:prSet>
      <dgm:spPr/>
    </dgm:pt>
    <dgm:pt modelId="{8F756ED9-3CE6-4B12-8AB0-21E113F1F79C}" type="pres">
      <dgm:prSet presAssocID="{06F0EE6A-3C97-4626-9FEF-8A9CE3EF117C}" presName="L2TextContainer" presStyleLbl="bgAccFollowNode1" presStyleIdx="2" presStyleCnt="11"/>
      <dgm:spPr/>
    </dgm:pt>
    <dgm:pt modelId="{198005B2-3D68-40BA-B529-2DF149789ACD}" type="pres">
      <dgm:prSet presAssocID="{06F0EE6A-3C97-4626-9FEF-8A9CE3EF117C}" presName="FlexibleEmptyPlaceHolder" presStyleCnt="0"/>
      <dgm:spPr/>
    </dgm:pt>
    <dgm:pt modelId="{1F2FE99B-E808-4A89-8688-85322CD2E7AB}" type="pres">
      <dgm:prSet presAssocID="{06F0EE6A-3C97-4626-9FEF-8A9CE3EF117C}" presName="ConnectLine" presStyleLbl="sibTrans1D1" presStyleIdx="2" presStyleCnt="11"/>
      <dgm:spPr/>
    </dgm:pt>
    <dgm:pt modelId="{E1DBF71F-27CB-413C-80FF-F34CD479C7D0}" type="pres">
      <dgm:prSet presAssocID="{06F0EE6A-3C97-4626-9FEF-8A9CE3EF117C}" presName="ConnectorPoint" presStyleLbl="node1" presStyleIdx="2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2DC5C3C1-F499-4ACD-A002-246D42A6CEAE}" type="pres">
      <dgm:prSet presAssocID="{06F0EE6A-3C97-4626-9FEF-8A9CE3EF117C}" presName="EmptyPlaceHolder" presStyleCnt="0"/>
      <dgm:spPr/>
    </dgm:pt>
    <dgm:pt modelId="{0F85AE08-91B7-46AB-934D-E218C6E90EAC}" type="pres">
      <dgm:prSet presAssocID="{83F1769D-F77C-48B2-8C5A-F814BC765EDF}" presName="spaceBetweenRectangles" presStyleCnt="0"/>
      <dgm:spPr/>
    </dgm:pt>
    <dgm:pt modelId="{C2CA4E44-BC3F-403C-BB0F-B6691F33F698}" type="pres">
      <dgm:prSet presAssocID="{A083BC00-B381-4B01-B689-99F27A42991D}" presName="composite" presStyleCnt="0"/>
      <dgm:spPr/>
    </dgm:pt>
    <dgm:pt modelId="{A95BC828-88F9-4390-88F3-825208D0B26E}" type="pres">
      <dgm:prSet presAssocID="{A083BC00-B381-4B01-B689-99F27A42991D}" presName="L1TextContainer" presStyleLbl="alignNode1" presStyleIdx="3" presStyleCnt="11">
        <dgm:presLayoutVars>
          <dgm:chMax val="1"/>
          <dgm:chPref val="1"/>
          <dgm:bulletEnabled val="1"/>
        </dgm:presLayoutVars>
      </dgm:prSet>
      <dgm:spPr/>
    </dgm:pt>
    <dgm:pt modelId="{06DCD50F-B9B8-43E6-AC5D-9D62C17E71C1}" type="pres">
      <dgm:prSet presAssocID="{A083BC00-B381-4B01-B689-99F27A42991D}" presName="L2TextContainerWrapper" presStyleCnt="0">
        <dgm:presLayoutVars>
          <dgm:bulletEnabled val="1"/>
        </dgm:presLayoutVars>
      </dgm:prSet>
      <dgm:spPr/>
    </dgm:pt>
    <dgm:pt modelId="{A66D2AF5-07A9-43E5-A95D-DFF82B6CD423}" type="pres">
      <dgm:prSet presAssocID="{A083BC00-B381-4B01-B689-99F27A42991D}" presName="L2TextContainer" presStyleLbl="bgAccFollowNode1" presStyleIdx="3" presStyleCnt="11"/>
      <dgm:spPr/>
    </dgm:pt>
    <dgm:pt modelId="{A3D6382C-661E-43A2-8104-69A30F97F46A}" type="pres">
      <dgm:prSet presAssocID="{A083BC00-B381-4B01-B689-99F27A42991D}" presName="FlexibleEmptyPlaceHolder" presStyleCnt="0"/>
      <dgm:spPr/>
    </dgm:pt>
    <dgm:pt modelId="{27195B78-B9E1-4FCF-9894-1787E8C7C0A0}" type="pres">
      <dgm:prSet presAssocID="{A083BC00-B381-4B01-B689-99F27A42991D}" presName="ConnectLine" presStyleLbl="sibTrans1D1" presStyleIdx="3" presStyleCnt="11"/>
      <dgm:spPr/>
    </dgm:pt>
    <dgm:pt modelId="{1B49C237-CC09-4DB1-8BF9-D78C4F562A8C}" type="pres">
      <dgm:prSet presAssocID="{A083BC00-B381-4B01-B689-99F27A42991D}" presName="ConnectorPoint" presStyleLbl="node1" presStyleIdx="3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C2453B5-7D2D-41AB-B9D7-5A2F8F9A780C}" type="pres">
      <dgm:prSet presAssocID="{A083BC00-B381-4B01-B689-99F27A42991D}" presName="EmptyPlaceHolder" presStyleCnt="0"/>
      <dgm:spPr/>
    </dgm:pt>
    <dgm:pt modelId="{D3DD425C-B330-4F9C-B312-FA941EAD290C}" type="pres">
      <dgm:prSet presAssocID="{4FE96B6F-6E81-4C72-8257-84A0194910BE}" presName="spaceBetweenRectangles" presStyleCnt="0"/>
      <dgm:spPr/>
    </dgm:pt>
    <dgm:pt modelId="{42EF90A3-8CFB-49C2-89A2-EA23522F9A03}" type="pres">
      <dgm:prSet presAssocID="{6B572731-A2B6-4966-9000-2BE1EE99A8A1}" presName="composite" presStyleCnt="0"/>
      <dgm:spPr/>
    </dgm:pt>
    <dgm:pt modelId="{658F7B73-3208-4697-93D0-A61226EC0B10}" type="pres">
      <dgm:prSet presAssocID="{6B572731-A2B6-4966-9000-2BE1EE99A8A1}" presName="L1TextContainer" presStyleLbl="alignNode1" presStyleIdx="4" presStyleCnt="11">
        <dgm:presLayoutVars>
          <dgm:chMax val="1"/>
          <dgm:chPref val="1"/>
          <dgm:bulletEnabled val="1"/>
        </dgm:presLayoutVars>
      </dgm:prSet>
      <dgm:spPr/>
    </dgm:pt>
    <dgm:pt modelId="{A14C5B51-94B3-4DA5-BFB9-652E9301B87D}" type="pres">
      <dgm:prSet presAssocID="{6B572731-A2B6-4966-9000-2BE1EE99A8A1}" presName="L2TextContainerWrapper" presStyleCnt="0">
        <dgm:presLayoutVars>
          <dgm:bulletEnabled val="1"/>
        </dgm:presLayoutVars>
      </dgm:prSet>
      <dgm:spPr/>
    </dgm:pt>
    <dgm:pt modelId="{43A29F7E-0659-4E09-A5B4-0B4518193BB2}" type="pres">
      <dgm:prSet presAssocID="{6B572731-A2B6-4966-9000-2BE1EE99A8A1}" presName="L2TextContainer" presStyleLbl="bgAccFollowNode1" presStyleIdx="4" presStyleCnt="11"/>
      <dgm:spPr/>
    </dgm:pt>
    <dgm:pt modelId="{F80827E3-4D1C-4A12-A129-ECED415AAB3C}" type="pres">
      <dgm:prSet presAssocID="{6B572731-A2B6-4966-9000-2BE1EE99A8A1}" presName="FlexibleEmptyPlaceHolder" presStyleCnt="0"/>
      <dgm:spPr/>
    </dgm:pt>
    <dgm:pt modelId="{871DA054-B1C4-4042-AAF1-B03091B8A113}" type="pres">
      <dgm:prSet presAssocID="{6B572731-A2B6-4966-9000-2BE1EE99A8A1}" presName="ConnectLine" presStyleLbl="sibTrans1D1" presStyleIdx="4" presStyleCnt="11"/>
      <dgm:spPr/>
    </dgm:pt>
    <dgm:pt modelId="{755531AF-CEA7-4E08-B558-5D22BD17DE84}" type="pres">
      <dgm:prSet presAssocID="{6B572731-A2B6-4966-9000-2BE1EE99A8A1}" presName="ConnectorPoint" presStyleLbl="node1" presStyleIdx="4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82541F4-4813-48DE-8E69-66CA63369102}" type="pres">
      <dgm:prSet presAssocID="{6B572731-A2B6-4966-9000-2BE1EE99A8A1}" presName="EmptyPlaceHolder" presStyleCnt="0"/>
      <dgm:spPr/>
    </dgm:pt>
    <dgm:pt modelId="{93D6014C-EF5D-4431-8D35-C701F8CEDEF1}" type="pres">
      <dgm:prSet presAssocID="{A8EFB9E5-91AA-43B6-81EB-40E3FB15861B}" presName="spaceBetweenRectangles" presStyleCnt="0"/>
      <dgm:spPr/>
    </dgm:pt>
    <dgm:pt modelId="{8B581126-9A8D-454B-8BFC-6E78E65832C4}" type="pres">
      <dgm:prSet presAssocID="{178E31CF-5F01-40A7-B0CF-270A67EBA017}" presName="composite" presStyleCnt="0"/>
      <dgm:spPr/>
    </dgm:pt>
    <dgm:pt modelId="{3FC753DC-07B2-499E-9884-0082882861DB}" type="pres">
      <dgm:prSet presAssocID="{178E31CF-5F01-40A7-B0CF-270A67EBA017}" presName="L1TextContainer" presStyleLbl="alignNode1" presStyleIdx="5" presStyleCnt="11">
        <dgm:presLayoutVars>
          <dgm:chMax val="1"/>
          <dgm:chPref val="1"/>
          <dgm:bulletEnabled val="1"/>
        </dgm:presLayoutVars>
      </dgm:prSet>
      <dgm:spPr/>
    </dgm:pt>
    <dgm:pt modelId="{798FB817-D521-40B6-A4EC-75629FD86B55}" type="pres">
      <dgm:prSet presAssocID="{178E31CF-5F01-40A7-B0CF-270A67EBA017}" presName="L2TextContainerWrapper" presStyleCnt="0">
        <dgm:presLayoutVars>
          <dgm:bulletEnabled val="1"/>
        </dgm:presLayoutVars>
      </dgm:prSet>
      <dgm:spPr/>
    </dgm:pt>
    <dgm:pt modelId="{A36BD2AC-E179-4760-A887-D90203133D41}" type="pres">
      <dgm:prSet presAssocID="{178E31CF-5F01-40A7-B0CF-270A67EBA017}" presName="L2TextContainer" presStyleLbl="bgAccFollowNode1" presStyleIdx="5" presStyleCnt="11"/>
      <dgm:spPr/>
    </dgm:pt>
    <dgm:pt modelId="{9D16448B-F0F1-48D1-80E0-0669AC34BEE8}" type="pres">
      <dgm:prSet presAssocID="{178E31CF-5F01-40A7-B0CF-270A67EBA017}" presName="FlexibleEmptyPlaceHolder" presStyleCnt="0"/>
      <dgm:spPr/>
    </dgm:pt>
    <dgm:pt modelId="{6655F9F0-CF79-4B3B-BAB8-5340E4B2F1EE}" type="pres">
      <dgm:prSet presAssocID="{178E31CF-5F01-40A7-B0CF-270A67EBA017}" presName="ConnectLine" presStyleLbl="sibTrans1D1" presStyleIdx="5" presStyleCnt="11"/>
      <dgm:spPr/>
    </dgm:pt>
    <dgm:pt modelId="{3FE9E76D-06C5-4EE3-BF0D-7456AC106A36}" type="pres">
      <dgm:prSet presAssocID="{178E31CF-5F01-40A7-B0CF-270A67EBA017}" presName="ConnectorPoint" presStyleLbl="node1" presStyleIdx="5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0E3C61E3-D49C-4F1E-8CD6-01B14C00C860}" type="pres">
      <dgm:prSet presAssocID="{178E31CF-5F01-40A7-B0CF-270A67EBA017}" presName="EmptyPlaceHolder" presStyleCnt="0"/>
      <dgm:spPr/>
    </dgm:pt>
    <dgm:pt modelId="{975E6659-9957-439A-AFCE-F0501BBA9B89}" type="pres">
      <dgm:prSet presAssocID="{81A0504D-5916-4881-AFE6-6B51F93D2F54}" presName="spaceBetweenRectangles" presStyleCnt="0"/>
      <dgm:spPr/>
    </dgm:pt>
    <dgm:pt modelId="{5D3BD53B-711C-489A-87B4-7DDB59E377C6}" type="pres">
      <dgm:prSet presAssocID="{48EB56DD-1E3F-41DD-9388-2BC361C626EA}" presName="composite" presStyleCnt="0"/>
      <dgm:spPr/>
    </dgm:pt>
    <dgm:pt modelId="{53CB238B-5CB7-43E5-B79C-8CDC96D5FCAC}" type="pres">
      <dgm:prSet presAssocID="{48EB56DD-1E3F-41DD-9388-2BC361C626EA}" presName="L1TextContainer" presStyleLbl="alignNode1" presStyleIdx="6" presStyleCnt="11">
        <dgm:presLayoutVars>
          <dgm:chMax val="1"/>
          <dgm:chPref val="1"/>
          <dgm:bulletEnabled val="1"/>
        </dgm:presLayoutVars>
      </dgm:prSet>
      <dgm:spPr/>
    </dgm:pt>
    <dgm:pt modelId="{8A04AFEA-1A21-49E4-ACB6-0F90B210A564}" type="pres">
      <dgm:prSet presAssocID="{48EB56DD-1E3F-41DD-9388-2BC361C626EA}" presName="L2TextContainerWrapper" presStyleCnt="0">
        <dgm:presLayoutVars>
          <dgm:bulletEnabled val="1"/>
        </dgm:presLayoutVars>
      </dgm:prSet>
      <dgm:spPr/>
    </dgm:pt>
    <dgm:pt modelId="{2B5AD6C8-502D-4DAF-B51B-CC53BA657511}" type="pres">
      <dgm:prSet presAssocID="{48EB56DD-1E3F-41DD-9388-2BC361C626EA}" presName="L2TextContainer" presStyleLbl="bgAccFollowNode1" presStyleIdx="6" presStyleCnt="11"/>
      <dgm:spPr/>
    </dgm:pt>
    <dgm:pt modelId="{B37E6BA9-2D2B-4FB5-B2DB-74455D9F6040}" type="pres">
      <dgm:prSet presAssocID="{48EB56DD-1E3F-41DD-9388-2BC361C626EA}" presName="FlexibleEmptyPlaceHolder" presStyleCnt="0"/>
      <dgm:spPr/>
    </dgm:pt>
    <dgm:pt modelId="{F7B1F7C8-3BB8-4949-9E49-B397475EBF52}" type="pres">
      <dgm:prSet presAssocID="{48EB56DD-1E3F-41DD-9388-2BC361C626EA}" presName="ConnectLine" presStyleLbl="sibTrans1D1" presStyleIdx="6" presStyleCnt="11"/>
      <dgm:spPr/>
    </dgm:pt>
    <dgm:pt modelId="{92747A5C-D2D6-426D-A663-AFEFBAE00073}" type="pres">
      <dgm:prSet presAssocID="{48EB56DD-1E3F-41DD-9388-2BC361C626EA}" presName="ConnectorPoint" presStyleLbl="node1" presStyleIdx="6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AC2955F8-7A3B-4B81-9619-7013F6A4CA8F}" type="pres">
      <dgm:prSet presAssocID="{48EB56DD-1E3F-41DD-9388-2BC361C626EA}" presName="EmptyPlaceHolder" presStyleCnt="0"/>
      <dgm:spPr/>
    </dgm:pt>
    <dgm:pt modelId="{96E13CD5-0B97-430C-AAA7-EAE16468DDEA}" type="pres">
      <dgm:prSet presAssocID="{353F56F1-6B63-4924-B4AF-03861F039D39}" presName="spaceBetweenRectangles" presStyleCnt="0"/>
      <dgm:spPr/>
    </dgm:pt>
    <dgm:pt modelId="{8B38E690-EA15-4333-90BA-435BCA3A9997}" type="pres">
      <dgm:prSet presAssocID="{A77DCA4C-AF1C-4962-A000-5B4621EA8350}" presName="composite" presStyleCnt="0"/>
      <dgm:spPr/>
    </dgm:pt>
    <dgm:pt modelId="{BEE3E9A8-10CB-4630-906C-490247B44797}" type="pres">
      <dgm:prSet presAssocID="{A77DCA4C-AF1C-4962-A000-5B4621EA8350}" presName="L1TextContainer" presStyleLbl="alignNode1" presStyleIdx="7" presStyleCnt="11">
        <dgm:presLayoutVars>
          <dgm:chMax val="1"/>
          <dgm:chPref val="1"/>
          <dgm:bulletEnabled val="1"/>
        </dgm:presLayoutVars>
      </dgm:prSet>
      <dgm:spPr/>
    </dgm:pt>
    <dgm:pt modelId="{7532EE30-FDD7-4CE3-8967-6C4E77A2D621}" type="pres">
      <dgm:prSet presAssocID="{A77DCA4C-AF1C-4962-A000-5B4621EA8350}" presName="L2TextContainerWrapper" presStyleCnt="0">
        <dgm:presLayoutVars>
          <dgm:bulletEnabled val="1"/>
        </dgm:presLayoutVars>
      </dgm:prSet>
      <dgm:spPr/>
    </dgm:pt>
    <dgm:pt modelId="{3FD4119A-DB39-40CB-BD7B-24F133981762}" type="pres">
      <dgm:prSet presAssocID="{A77DCA4C-AF1C-4962-A000-5B4621EA8350}" presName="L2TextContainer" presStyleLbl="bgAccFollowNode1" presStyleIdx="7" presStyleCnt="11"/>
      <dgm:spPr/>
    </dgm:pt>
    <dgm:pt modelId="{8C07501E-CE82-4E76-9526-27EC03027972}" type="pres">
      <dgm:prSet presAssocID="{A77DCA4C-AF1C-4962-A000-5B4621EA8350}" presName="FlexibleEmptyPlaceHolder" presStyleCnt="0"/>
      <dgm:spPr/>
    </dgm:pt>
    <dgm:pt modelId="{44A7B79E-95BB-490F-BEE4-0213520F0FDE}" type="pres">
      <dgm:prSet presAssocID="{A77DCA4C-AF1C-4962-A000-5B4621EA8350}" presName="ConnectLine" presStyleLbl="sibTrans1D1" presStyleIdx="7" presStyleCnt="11"/>
      <dgm:spPr/>
    </dgm:pt>
    <dgm:pt modelId="{14FEFCF2-5EE6-4A73-A056-857D827973B2}" type="pres">
      <dgm:prSet presAssocID="{A77DCA4C-AF1C-4962-A000-5B4621EA8350}" presName="ConnectorPoint" presStyleLbl="node1" presStyleIdx="7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D424E85-9CE2-4E17-8F8F-18EE316CA541}" type="pres">
      <dgm:prSet presAssocID="{A77DCA4C-AF1C-4962-A000-5B4621EA8350}" presName="EmptyPlaceHolder" presStyleCnt="0"/>
      <dgm:spPr/>
    </dgm:pt>
    <dgm:pt modelId="{DB0963D9-AA70-4802-8808-49E1DCEACDDE}" type="pres">
      <dgm:prSet presAssocID="{28D8D23F-76F1-43B5-9624-09C9EA600EC9}" presName="spaceBetweenRectangles" presStyleCnt="0"/>
      <dgm:spPr/>
    </dgm:pt>
    <dgm:pt modelId="{D0938617-3410-4F76-98B7-0D57BDDD995D}" type="pres">
      <dgm:prSet presAssocID="{AE883D29-3203-4BA9-9031-530042AD30E0}" presName="composite" presStyleCnt="0"/>
      <dgm:spPr/>
    </dgm:pt>
    <dgm:pt modelId="{72EFAA89-E462-46EE-82CD-96E5E0121FB5}" type="pres">
      <dgm:prSet presAssocID="{AE883D29-3203-4BA9-9031-530042AD30E0}" presName="L1TextContainer" presStyleLbl="alignNode1" presStyleIdx="8" presStyleCnt="11">
        <dgm:presLayoutVars>
          <dgm:chMax val="1"/>
          <dgm:chPref val="1"/>
          <dgm:bulletEnabled val="1"/>
        </dgm:presLayoutVars>
      </dgm:prSet>
      <dgm:spPr/>
    </dgm:pt>
    <dgm:pt modelId="{C8AFE377-8BD1-4AA3-9D8B-73D584ADDCC6}" type="pres">
      <dgm:prSet presAssocID="{AE883D29-3203-4BA9-9031-530042AD30E0}" presName="L2TextContainerWrapper" presStyleCnt="0">
        <dgm:presLayoutVars>
          <dgm:bulletEnabled val="1"/>
        </dgm:presLayoutVars>
      </dgm:prSet>
      <dgm:spPr/>
    </dgm:pt>
    <dgm:pt modelId="{D818F1A5-9FD7-4124-88A6-8DACF9AF3914}" type="pres">
      <dgm:prSet presAssocID="{AE883D29-3203-4BA9-9031-530042AD30E0}" presName="L2TextContainer" presStyleLbl="bgAccFollowNode1" presStyleIdx="8" presStyleCnt="11"/>
      <dgm:spPr/>
    </dgm:pt>
    <dgm:pt modelId="{20BF372E-2C78-4AC3-9C62-D708804DC28B}" type="pres">
      <dgm:prSet presAssocID="{AE883D29-3203-4BA9-9031-530042AD30E0}" presName="FlexibleEmptyPlaceHolder" presStyleCnt="0"/>
      <dgm:spPr/>
    </dgm:pt>
    <dgm:pt modelId="{237E74D4-F716-4E54-BA80-B66028520B24}" type="pres">
      <dgm:prSet presAssocID="{AE883D29-3203-4BA9-9031-530042AD30E0}" presName="ConnectLine" presStyleLbl="sibTrans1D1" presStyleIdx="8" presStyleCnt="11"/>
      <dgm:spPr/>
    </dgm:pt>
    <dgm:pt modelId="{9E37F2EA-6C77-42AC-A2C6-011989DC8237}" type="pres">
      <dgm:prSet presAssocID="{AE883D29-3203-4BA9-9031-530042AD30E0}" presName="ConnectorPoint" presStyleLbl="node1" presStyleIdx="8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2FE5BD26-7F79-48D7-ACC2-2C0A2D438EDE}" type="pres">
      <dgm:prSet presAssocID="{AE883D29-3203-4BA9-9031-530042AD30E0}" presName="EmptyPlaceHolder" presStyleCnt="0"/>
      <dgm:spPr/>
    </dgm:pt>
    <dgm:pt modelId="{9C2C1185-EA66-4861-84BB-C02CF6EB9866}" type="pres">
      <dgm:prSet presAssocID="{8E934ADA-AC6E-437C-B817-5C5AC26C8B39}" presName="spaceBetweenRectangles" presStyleCnt="0"/>
      <dgm:spPr/>
    </dgm:pt>
    <dgm:pt modelId="{3877A7DC-1F95-43C8-9642-EF1E3738572B}" type="pres">
      <dgm:prSet presAssocID="{898E1EC1-7972-4C7F-8131-02AB3A7C0C8D}" presName="composite" presStyleCnt="0"/>
      <dgm:spPr/>
    </dgm:pt>
    <dgm:pt modelId="{07BAB294-5FA5-4DDD-8B52-4B69EC9ECFE2}" type="pres">
      <dgm:prSet presAssocID="{898E1EC1-7972-4C7F-8131-02AB3A7C0C8D}" presName="L1TextContainer" presStyleLbl="alignNode1" presStyleIdx="9" presStyleCnt="11">
        <dgm:presLayoutVars>
          <dgm:chMax val="1"/>
          <dgm:chPref val="1"/>
          <dgm:bulletEnabled val="1"/>
        </dgm:presLayoutVars>
      </dgm:prSet>
      <dgm:spPr/>
    </dgm:pt>
    <dgm:pt modelId="{AC9D4472-5B96-4709-ACC1-36B2C83E1362}" type="pres">
      <dgm:prSet presAssocID="{898E1EC1-7972-4C7F-8131-02AB3A7C0C8D}" presName="L2TextContainerWrapper" presStyleCnt="0">
        <dgm:presLayoutVars>
          <dgm:bulletEnabled val="1"/>
        </dgm:presLayoutVars>
      </dgm:prSet>
      <dgm:spPr/>
    </dgm:pt>
    <dgm:pt modelId="{6AF52B58-E3EB-495A-93F7-14741F863477}" type="pres">
      <dgm:prSet presAssocID="{898E1EC1-7972-4C7F-8131-02AB3A7C0C8D}" presName="L2TextContainer" presStyleLbl="bgAccFollowNode1" presStyleIdx="9" presStyleCnt="11"/>
      <dgm:spPr/>
    </dgm:pt>
    <dgm:pt modelId="{8B920434-7278-4273-8279-8C882429DDC1}" type="pres">
      <dgm:prSet presAssocID="{898E1EC1-7972-4C7F-8131-02AB3A7C0C8D}" presName="FlexibleEmptyPlaceHolder" presStyleCnt="0"/>
      <dgm:spPr/>
    </dgm:pt>
    <dgm:pt modelId="{837181B5-8F2D-4E84-9763-F2BAB963EB1B}" type="pres">
      <dgm:prSet presAssocID="{898E1EC1-7972-4C7F-8131-02AB3A7C0C8D}" presName="ConnectLine" presStyleLbl="sibTrans1D1" presStyleIdx="9" presStyleCnt="11"/>
      <dgm:spPr/>
    </dgm:pt>
    <dgm:pt modelId="{574D5D4D-CCF7-4D27-BC24-CDA0B41CE870}" type="pres">
      <dgm:prSet presAssocID="{898E1EC1-7972-4C7F-8131-02AB3A7C0C8D}" presName="ConnectorPoint" presStyleLbl="node1" presStyleIdx="9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193602C-E9F8-4AA4-8C4E-DD281CC0D070}" type="pres">
      <dgm:prSet presAssocID="{898E1EC1-7972-4C7F-8131-02AB3A7C0C8D}" presName="EmptyPlaceHolder" presStyleCnt="0"/>
      <dgm:spPr/>
    </dgm:pt>
    <dgm:pt modelId="{D907A383-7CF9-497D-BED1-70C08E476BF1}" type="pres">
      <dgm:prSet presAssocID="{CDE63BFF-DC26-4853-8BE4-15EA2D13A282}" presName="spaceBetweenRectangles" presStyleCnt="0"/>
      <dgm:spPr/>
    </dgm:pt>
    <dgm:pt modelId="{05D8AF10-076C-4D98-9275-B0A8AF933419}" type="pres">
      <dgm:prSet presAssocID="{578AE9EE-DF46-475C-B175-C0B430731A46}" presName="composite" presStyleCnt="0"/>
      <dgm:spPr/>
    </dgm:pt>
    <dgm:pt modelId="{8EEAC82E-9734-4B43-B6CC-EF4F073AACD1}" type="pres">
      <dgm:prSet presAssocID="{578AE9EE-DF46-475C-B175-C0B430731A46}" presName="L1TextContainer" presStyleLbl="alignNode1" presStyleIdx="10" presStyleCnt="11">
        <dgm:presLayoutVars>
          <dgm:chMax val="1"/>
          <dgm:chPref val="1"/>
          <dgm:bulletEnabled val="1"/>
        </dgm:presLayoutVars>
      </dgm:prSet>
      <dgm:spPr/>
    </dgm:pt>
    <dgm:pt modelId="{A7068376-44EC-4A40-A365-E27EB89F81AF}" type="pres">
      <dgm:prSet presAssocID="{578AE9EE-DF46-475C-B175-C0B430731A46}" presName="L2TextContainerWrapper" presStyleCnt="0">
        <dgm:presLayoutVars>
          <dgm:bulletEnabled val="1"/>
        </dgm:presLayoutVars>
      </dgm:prSet>
      <dgm:spPr/>
    </dgm:pt>
    <dgm:pt modelId="{E9FD90F6-8BEB-4F67-B9FC-32801E273F85}" type="pres">
      <dgm:prSet presAssocID="{578AE9EE-DF46-475C-B175-C0B430731A46}" presName="L2TextContainer" presStyleLbl="bgAccFollowNode1" presStyleIdx="10" presStyleCnt="11"/>
      <dgm:spPr/>
    </dgm:pt>
    <dgm:pt modelId="{406FCCAE-28C1-404C-9035-DCC3C7EB26F7}" type="pres">
      <dgm:prSet presAssocID="{578AE9EE-DF46-475C-B175-C0B430731A46}" presName="FlexibleEmptyPlaceHolder" presStyleCnt="0"/>
      <dgm:spPr/>
    </dgm:pt>
    <dgm:pt modelId="{06FF92A9-833C-4F8B-9A73-77ED6FE1854E}" type="pres">
      <dgm:prSet presAssocID="{578AE9EE-DF46-475C-B175-C0B430731A46}" presName="ConnectLine" presStyleLbl="sibTrans1D1" presStyleIdx="10" presStyleCnt="11"/>
      <dgm:spPr/>
    </dgm:pt>
    <dgm:pt modelId="{46833534-A15D-47DB-A79B-9018B21F7F11}" type="pres">
      <dgm:prSet presAssocID="{578AE9EE-DF46-475C-B175-C0B430731A46}" presName="ConnectorPoint" presStyleLbl="node1" presStyleIdx="10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AB69B777-C870-44F4-8970-27A383A3535C}" type="pres">
      <dgm:prSet presAssocID="{578AE9EE-DF46-475C-B175-C0B430731A46}" presName="EmptyPlaceHolder" presStyleCnt="0"/>
      <dgm:spPr/>
    </dgm:pt>
  </dgm:ptLst>
  <dgm:cxnLst>
    <dgm:cxn modelId="{0121CC03-8D21-4334-917A-B1161620AA45}" srcId="{06F0EE6A-3C97-4626-9FEF-8A9CE3EF117C}" destId="{BB144FEB-60CA-4408-AEC5-293C65DB780C}" srcOrd="0" destOrd="0" parTransId="{C27B7D70-97C5-4892-A320-511F8083DD78}" sibTransId="{85B51D2F-DE97-49D2-9E87-0E3E09BCE6A4}"/>
    <dgm:cxn modelId="{6590D30B-B77B-465E-9F01-3F91708D6C6E}" type="presOf" srcId="{BB144FEB-60CA-4408-AEC5-293C65DB780C}" destId="{8F756ED9-3CE6-4B12-8AB0-21E113F1F79C}" srcOrd="0" destOrd="0" presId="urn:microsoft.com/office/officeart/2017/3/layout/HorizontalLabelsTimeline"/>
    <dgm:cxn modelId="{BE46A818-7B4F-4A53-A60D-71C56FE44881}" type="presOf" srcId="{CF584D37-150C-4BC8-91D3-D6012F986F06}" destId="{43A29F7E-0659-4E09-A5B4-0B4518193BB2}" srcOrd="0" destOrd="0" presId="urn:microsoft.com/office/officeart/2017/3/layout/HorizontalLabelsTimeline"/>
    <dgm:cxn modelId="{EDD3AA1A-7400-495A-BC88-E8E92C2F71B5}" srcId="{15925BE7-0DFC-4F34-9242-75320FFFD639}" destId="{898E1EC1-7972-4C7F-8131-02AB3A7C0C8D}" srcOrd="9" destOrd="0" parTransId="{284077DE-DCE4-4904-957D-E9DAC655E055}" sibTransId="{CDE63BFF-DC26-4853-8BE4-15EA2D13A282}"/>
    <dgm:cxn modelId="{3D959F1B-A334-4EC1-9466-C5706FAFA4E5}" srcId="{AE883D29-3203-4BA9-9031-530042AD30E0}" destId="{28303F69-84A7-4127-BF66-331B5E1686F7}" srcOrd="0" destOrd="0" parTransId="{BE767B1F-AD8B-44DB-8890-35838ECF0134}" sibTransId="{1404909E-D85A-48EB-8F44-808F37DA97B6}"/>
    <dgm:cxn modelId="{28F82828-FCD3-4ED0-A970-A45E87F36D38}" type="presOf" srcId="{A083BC00-B381-4B01-B689-99F27A42991D}" destId="{A95BC828-88F9-4390-88F3-825208D0B26E}" srcOrd="0" destOrd="0" presId="urn:microsoft.com/office/officeart/2017/3/layout/HorizontalLabelsTimeline"/>
    <dgm:cxn modelId="{5A71F028-EC6E-4D64-8C88-54B42AA9D83D}" type="presOf" srcId="{B3575C30-8802-4E6C-9DF2-6625E16F3681}" destId="{6AF52B58-E3EB-495A-93F7-14741F863477}" srcOrd="0" destOrd="0" presId="urn:microsoft.com/office/officeart/2017/3/layout/HorizontalLabelsTimeline"/>
    <dgm:cxn modelId="{A097B12A-1BA0-4777-A519-64976D3FB9DC}" type="presOf" srcId="{4B8AF1B6-06D0-4303-8B59-32674C5CF6AB}" destId="{A66D2AF5-07A9-43E5-A95D-DFF82B6CD423}" srcOrd="0" destOrd="0" presId="urn:microsoft.com/office/officeart/2017/3/layout/HorizontalLabelsTimeline"/>
    <dgm:cxn modelId="{250E075F-C67E-4A96-9289-FA60807958F1}" type="presOf" srcId="{3706001D-2FFB-4514-A957-88DD56E9551F}" destId="{E9FD90F6-8BEB-4F67-B9FC-32801E273F85}" srcOrd="0" destOrd="0" presId="urn:microsoft.com/office/officeart/2017/3/layout/HorizontalLabelsTimeline"/>
    <dgm:cxn modelId="{A9897C60-46A5-4977-9E98-3D7F0363EFFE}" type="presOf" srcId="{0EEDDB56-89E6-456F-B2FD-FC675438F361}" destId="{2B5AD6C8-502D-4DAF-B51B-CC53BA657511}" srcOrd="0" destOrd="0" presId="urn:microsoft.com/office/officeart/2017/3/layout/HorizontalLabelsTimeline"/>
    <dgm:cxn modelId="{3B46D144-0CE7-4502-B1CB-98F60187DE82}" type="presOf" srcId="{54EAE96A-4C4F-4635-A83B-1EDE14B75969}" destId="{3FD4119A-DB39-40CB-BD7B-24F133981762}" srcOrd="0" destOrd="0" presId="urn:microsoft.com/office/officeart/2017/3/layout/HorizontalLabelsTimeline"/>
    <dgm:cxn modelId="{1D26AC66-5E25-4280-B11B-740A0C7FE034}" type="presOf" srcId="{AC2A5E4C-F325-413E-93E2-0E123C146D9C}" destId="{669D8DC6-2662-4F4A-99E5-D19CFDB22B34}" srcOrd="0" destOrd="0" presId="urn:microsoft.com/office/officeart/2017/3/layout/HorizontalLabelsTimeline"/>
    <dgm:cxn modelId="{2FB5C84A-CBED-4D5C-81A6-5C325E91AB9A}" srcId="{15925BE7-0DFC-4F34-9242-75320FFFD639}" destId="{6B572731-A2B6-4966-9000-2BE1EE99A8A1}" srcOrd="4" destOrd="0" parTransId="{42D733E3-03F3-44E0-8137-0BA3790A9952}" sibTransId="{A8EFB9E5-91AA-43B6-81EB-40E3FB15861B}"/>
    <dgm:cxn modelId="{6D31174D-7862-4938-8CE8-09C9BDB1EEF5}" srcId="{15925BE7-0DFC-4F34-9242-75320FFFD639}" destId="{48EB56DD-1E3F-41DD-9388-2BC361C626EA}" srcOrd="6" destOrd="0" parTransId="{409F9EF6-4046-4CA2-86F5-9C3573B1C090}" sibTransId="{353F56F1-6B63-4924-B4AF-03861F039D39}"/>
    <dgm:cxn modelId="{448A3D4E-58BD-42BB-AB8F-9447BB84F449}" srcId="{15925BE7-0DFC-4F34-9242-75320FFFD639}" destId="{06F0EE6A-3C97-4626-9FEF-8A9CE3EF117C}" srcOrd="2" destOrd="0" parTransId="{D8D3D9F7-BB5C-432F-845F-5190F11B0BE4}" sibTransId="{83F1769D-F77C-48B2-8C5A-F814BC765EDF}"/>
    <dgm:cxn modelId="{AC046A78-75DE-4CC7-B480-DB2B16E01B95}" type="presOf" srcId="{8C7796B4-B51E-48CC-B47D-89555A760182}" destId="{A36BD2AC-E179-4760-A887-D90203133D41}" srcOrd="0" destOrd="0" presId="urn:microsoft.com/office/officeart/2017/3/layout/HorizontalLabelsTimeline"/>
    <dgm:cxn modelId="{1CFF7E7A-8AD3-4C3E-A4A3-934B840D365F}" srcId="{6B572731-A2B6-4966-9000-2BE1EE99A8A1}" destId="{CF584D37-150C-4BC8-91D3-D6012F986F06}" srcOrd="0" destOrd="0" parTransId="{CEC9FD19-BBDF-442E-BC22-97DCDCF17AE8}" sibTransId="{B6EAC18C-17AC-4466-B45F-23CD72F0D94A}"/>
    <dgm:cxn modelId="{DF80FD7A-6E3B-44A6-B6C3-E24E80991704}" type="presOf" srcId="{48EB56DD-1E3F-41DD-9388-2BC361C626EA}" destId="{53CB238B-5CB7-43E5-B79C-8CDC96D5FCAC}" srcOrd="0" destOrd="0" presId="urn:microsoft.com/office/officeart/2017/3/layout/HorizontalLabelsTimeline"/>
    <dgm:cxn modelId="{0AD57B7D-A2D8-4F65-B2AD-2A1136640AD6}" srcId="{898E1EC1-7972-4C7F-8131-02AB3A7C0C8D}" destId="{B3575C30-8802-4E6C-9DF2-6625E16F3681}" srcOrd="0" destOrd="0" parTransId="{4087419F-1828-4FEF-9EF1-A28855BCC136}" sibTransId="{53017FDF-3C72-442A-8754-09C24E459C10}"/>
    <dgm:cxn modelId="{AD467B83-C298-49EA-8FB9-D5F129A5AF05}" type="presOf" srcId="{AE883D29-3203-4BA9-9031-530042AD30E0}" destId="{72EFAA89-E462-46EE-82CD-96E5E0121FB5}" srcOrd="0" destOrd="0" presId="urn:microsoft.com/office/officeart/2017/3/layout/HorizontalLabelsTimeline"/>
    <dgm:cxn modelId="{BA408684-06F3-4EDE-984A-88C14C529898}" srcId="{178E31CF-5F01-40A7-B0CF-270A67EBA017}" destId="{569796E5-7707-4B4D-B243-726DA62B0BB8}" srcOrd="1" destOrd="0" parTransId="{E243B895-8BA9-4B1A-9A8F-F1D3525DB0D9}" sibTransId="{7110A7D4-199A-4C70-99FE-A2A2F58D3BF7}"/>
    <dgm:cxn modelId="{43F5F485-3947-4B05-BCA8-F157F46C6640}" srcId="{BDFBDB3C-46D6-4D85-B80E-13F02FD3A5A8}" destId="{B9938678-51BA-4475-8413-F0A3BC8FC1B9}" srcOrd="0" destOrd="0" parTransId="{DA2F191D-046A-4265-B939-EAF84C7FDCB5}" sibTransId="{CE67C61B-6FE8-4242-8146-0776CAE79144}"/>
    <dgm:cxn modelId="{E8137C87-FF42-402F-83C8-50E132B1BC13}" srcId="{15925BE7-0DFC-4F34-9242-75320FFFD639}" destId="{A77DCA4C-AF1C-4962-A000-5B4621EA8350}" srcOrd="7" destOrd="0" parTransId="{28996AD6-79BF-415A-B7F2-C3FB8E2DE3BD}" sibTransId="{28D8D23F-76F1-43B5-9624-09C9EA600EC9}"/>
    <dgm:cxn modelId="{3A9C0A89-5288-466D-9385-A9177F601BEB}" type="presOf" srcId="{569796E5-7707-4B4D-B243-726DA62B0BB8}" destId="{A36BD2AC-E179-4760-A887-D90203133D41}" srcOrd="0" destOrd="1" presId="urn:microsoft.com/office/officeart/2017/3/layout/HorizontalLabelsTimeline"/>
    <dgm:cxn modelId="{0B69868F-91B0-4A7B-B68F-175B404BEC68}" srcId="{15925BE7-0DFC-4F34-9242-75320FFFD639}" destId="{578AE9EE-DF46-475C-B175-C0B430731A46}" srcOrd="10" destOrd="0" parTransId="{5DE9D3CE-AEBC-461D-BA57-698F88C29DBD}" sibTransId="{F04AC634-E1BA-43E4-96C4-B53B7125D03D}"/>
    <dgm:cxn modelId="{39F29A8F-7CE0-412D-9A1C-6B4F95E4CFC6}" srcId="{15925BE7-0DFC-4F34-9242-75320FFFD639}" destId="{A083BC00-B381-4B01-B689-99F27A42991D}" srcOrd="3" destOrd="0" parTransId="{B06357CC-3B59-4B06-A4AB-2A20540DFF32}" sibTransId="{4FE96B6F-6E81-4C72-8257-84A0194910BE}"/>
    <dgm:cxn modelId="{1F31609C-0909-4B90-A24E-23B9F9FFC3BB}" type="presOf" srcId="{A77DCA4C-AF1C-4962-A000-5B4621EA8350}" destId="{BEE3E9A8-10CB-4630-906C-490247B44797}" srcOrd="0" destOrd="0" presId="urn:microsoft.com/office/officeart/2017/3/layout/HorizontalLabelsTimeline"/>
    <dgm:cxn modelId="{17E3859F-CCDB-4629-87E3-273BA2D530BE}" type="presOf" srcId="{578AE9EE-DF46-475C-B175-C0B430731A46}" destId="{8EEAC82E-9734-4B43-B6CC-EF4F073AACD1}" srcOrd="0" destOrd="0" presId="urn:microsoft.com/office/officeart/2017/3/layout/HorizontalLabelsTimeline"/>
    <dgm:cxn modelId="{37BF00A4-9D11-4075-87DA-7EA42581B6E3}" srcId="{48EB56DD-1E3F-41DD-9388-2BC361C626EA}" destId="{0EEDDB56-89E6-456F-B2FD-FC675438F361}" srcOrd="0" destOrd="0" parTransId="{F5C8ED97-FB2A-43B6-9D03-EDC059BD575A}" sibTransId="{18457112-0008-4727-A671-874D3B88897F}"/>
    <dgm:cxn modelId="{FFD6C3A4-4EBB-4630-9982-C35CCF78CF92}" type="presOf" srcId="{28303F69-84A7-4127-BF66-331B5E1686F7}" destId="{D818F1A5-9FD7-4124-88A6-8DACF9AF3914}" srcOrd="0" destOrd="0" presId="urn:microsoft.com/office/officeart/2017/3/layout/HorizontalLabelsTimeline"/>
    <dgm:cxn modelId="{CB165CBC-E28B-446B-B2F2-3C857A3CEC49}" srcId="{578AE9EE-DF46-475C-B175-C0B430731A46}" destId="{3706001D-2FFB-4514-A957-88DD56E9551F}" srcOrd="0" destOrd="0" parTransId="{1337D804-3725-4119-B190-350EC130DE46}" sibTransId="{CE81320E-7279-4F4D-980E-38537E631F17}"/>
    <dgm:cxn modelId="{BBC566BE-EE4D-47FF-958E-57F236DF99F0}" type="presOf" srcId="{898E1EC1-7972-4C7F-8131-02AB3A7C0C8D}" destId="{07BAB294-5FA5-4DDD-8B52-4B69EC9ECFE2}" srcOrd="0" destOrd="0" presId="urn:microsoft.com/office/officeart/2017/3/layout/HorizontalLabelsTimeline"/>
    <dgm:cxn modelId="{999A11BF-5CB6-4C2F-A6B8-AE1BA9B97823}" srcId="{AC2A5E4C-F325-413E-93E2-0E123C146D9C}" destId="{8E8296CE-3003-428D-8CB6-92B6FBA1A770}" srcOrd="0" destOrd="0" parTransId="{1FF34A30-F879-4A93-9AE1-888F4C4D1DD5}" sibTransId="{853AEF00-A0B1-4C1E-89FF-296FEBDCFA44}"/>
    <dgm:cxn modelId="{2C35E3C3-8CE5-412C-83E1-3188201885D2}" type="presOf" srcId="{BDFBDB3C-46D6-4D85-B80E-13F02FD3A5A8}" destId="{C5F5DC1B-76F9-46FC-9E27-171A7B2FC2ED}" srcOrd="0" destOrd="0" presId="urn:microsoft.com/office/officeart/2017/3/layout/HorizontalLabelsTimeline"/>
    <dgm:cxn modelId="{7A540CD1-9BD4-4269-AC86-1A6336CBAE7D}" srcId="{178E31CF-5F01-40A7-B0CF-270A67EBA017}" destId="{8C7796B4-B51E-48CC-B47D-89555A760182}" srcOrd="0" destOrd="0" parTransId="{7C0AEA65-D374-46B7-82AD-8122C622FD8C}" sibTransId="{936F01AE-1608-48A9-8721-0717B6ED9586}"/>
    <dgm:cxn modelId="{804219D4-994F-4B1E-98E4-D2B58C04DB4F}" type="presOf" srcId="{8E8296CE-3003-428D-8CB6-92B6FBA1A770}" destId="{7048F3A0-244B-453E-9B49-81D45E7B7998}" srcOrd="0" destOrd="0" presId="urn:microsoft.com/office/officeart/2017/3/layout/HorizontalLabelsTimeline"/>
    <dgm:cxn modelId="{344915D7-06AD-4CE5-B9B3-5AD3503B4BD1}" srcId="{15925BE7-0DFC-4F34-9242-75320FFFD639}" destId="{178E31CF-5F01-40A7-B0CF-270A67EBA017}" srcOrd="5" destOrd="0" parTransId="{96B93DD8-B39A-426E-BBCB-0BC04367141C}" sibTransId="{81A0504D-5916-4881-AFE6-6B51F93D2F54}"/>
    <dgm:cxn modelId="{956B8CDD-31CD-4106-9B6A-7A0F2F80B92B}" type="presOf" srcId="{B9938678-51BA-4475-8413-F0A3BC8FC1B9}" destId="{041A6B53-1AED-4418-BC4E-EF516BE24BB7}" srcOrd="0" destOrd="0" presId="urn:microsoft.com/office/officeart/2017/3/layout/HorizontalLabelsTimeline"/>
    <dgm:cxn modelId="{6AA245EA-CE07-4D4D-8B78-811DB415CA15}" srcId="{A77DCA4C-AF1C-4962-A000-5B4621EA8350}" destId="{54EAE96A-4C4F-4635-A83B-1EDE14B75969}" srcOrd="0" destOrd="0" parTransId="{AC6FA148-DF3A-4920-BC75-68809B49C4B6}" sibTransId="{56D406A1-0AB5-4F00-969B-C22EFEB47FE0}"/>
    <dgm:cxn modelId="{196956EA-7B01-4B4D-8A1F-AF63274D23CD}" srcId="{A083BC00-B381-4B01-B689-99F27A42991D}" destId="{4B8AF1B6-06D0-4303-8B59-32674C5CF6AB}" srcOrd="0" destOrd="0" parTransId="{16BBCD3B-96C4-4DCD-AB52-B7E6BB9310FD}" sibTransId="{3D43CA67-54C4-4C0D-9F84-A90CBA40EC4C}"/>
    <dgm:cxn modelId="{337FCEEC-0B26-43ED-8BFD-BB51363A6350}" srcId="{15925BE7-0DFC-4F34-9242-75320FFFD639}" destId="{BDFBDB3C-46D6-4D85-B80E-13F02FD3A5A8}" srcOrd="0" destOrd="0" parTransId="{0AB304A9-F4E5-4348-868A-B131BD627281}" sibTransId="{C3834453-FEF8-4716-A197-567DBE9B29DA}"/>
    <dgm:cxn modelId="{FF4479ED-BD5D-439A-AF0B-001EC83D604A}" type="presOf" srcId="{6B572731-A2B6-4966-9000-2BE1EE99A8A1}" destId="{658F7B73-3208-4697-93D0-A61226EC0B10}" srcOrd="0" destOrd="0" presId="urn:microsoft.com/office/officeart/2017/3/layout/HorizontalLabelsTimeline"/>
    <dgm:cxn modelId="{A5E483ED-8C7B-4BEF-A1F4-FFF4335C7D4E}" srcId="{15925BE7-0DFC-4F34-9242-75320FFFD639}" destId="{AC2A5E4C-F325-413E-93E2-0E123C146D9C}" srcOrd="1" destOrd="0" parTransId="{DCE962B6-A029-4EB4-8454-D3025052E6A5}" sibTransId="{ACA16233-AE30-4B15-903A-FDBBA67E05CC}"/>
    <dgm:cxn modelId="{C99360F8-EB49-48FC-87D5-167C7A535AB8}" type="presOf" srcId="{15925BE7-0DFC-4F34-9242-75320FFFD639}" destId="{6A890ACB-D458-4FEC-B6B4-4C9330B04B54}" srcOrd="0" destOrd="0" presId="urn:microsoft.com/office/officeart/2017/3/layout/HorizontalLabelsTimeline"/>
    <dgm:cxn modelId="{177097FC-0E42-40A0-91D0-7043A496D09F}" type="presOf" srcId="{178E31CF-5F01-40A7-B0CF-270A67EBA017}" destId="{3FC753DC-07B2-499E-9884-0082882861DB}" srcOrd="0" destOrd="0" presId="urn:microsoft.com/office/officeart/2017/3/layout/HorizontalLabelsTimeline"/>
    <dgm:cxn modelId="{F13236FD-F473-4453-AFF4-53E66DB3A288}" srcId="{15925BE7-0DFC-4F34-9242-75320FFFD639}" destId="{AE883D29-3203-4BA9-9031-530042AD30E0}" srcOrd="8" destOrd="0" parTransId="{6744EE21-1EDC-4F1E-AC3A-E3E7A437A3DB}" sibTransId="{8E934ADA-AC6E-437C-B817-5C5AC26C8B39}"/>
    <dgm:cxn modelId="{1EBB37FF-F2E1-4D43-A5E6-33E80F72BF00}" type="presOf" srcId="{06F0EE6A-3C97-4626-9FEF-8A9CE3EF117C}" destId="{3A409458-FED5-47E2-92E0-02FE45C05F74}" srcOrd="0" destOrd="0" presId="urn:microsoft.com/office/officeart/2017/3/layout/HorizontalLabelsTimeline"/>
    <dgm:cxn modelId="{339AAF2B-3BFB-4C23-98E5-86F5C7631748}" type="presParOf" srcId="{6A890ACB-D458-4FEC-B6B4-4C9330B04B54}" destId="{856586D7-9EC2-44F1-9587-122E5E52D531}" srcOrd="0" destOrd="0" presId="urn:microsoft.com/office/officeart/2017/3/layout/HorizontalLabelsTimeline"/>
    <dgm:cxn modelId="{B377EA6A-D5CE-482F-ADE4-8E2A6B111426}" type="presParOf" srcId="{6A890ACB-D458-4FEC-B6B4-4C9330B04B54}" destId="{0757E805-32C0-405D-87DA-AD7758E3DAC1}" srcOrd="1" destOrd="0" presId="urn:microsoft.com/office/officeart/2017/3/layout/HorizontalLabelsTimeline"/>
    <dgm:cxn modelId="{F3DBED4E-41CD-42E4-A9A5-C70C32170772}" type="presParOf" srcId="{0757E805-32C0-405D-87DA-AD7758E3DAC1}" destId="{EA4B16B9-6DE5-450B-A967-A9954065DED9}" srcOrd="0" destOrd="0" presId="urn:microsoft.com/office/officeart/2017/3/layout/HorizontalLabelsTimeline"/>
    <dgm:cxn modelId="{B8FD77AB-6D9D-4B98-8ADA-5C0BFC4F62E5}" type="presParOf" srcId="{EA4B16B9-6DE5-450B-A967-A9954065DED9}" destId="{C5F5DC1B-76F9-46FC-9E27-171A7B2FC2ED}" srcOrd="0" destOrd="0" presId="urn:microsoft.com/office/officeart/2017/3/layout/HorizontalLabelsTimeline"/>
    <dgm:cxn modelId="{054A347E-AB02-4663-B642-D594CA3CD491}" type="presParOf" srcId="{EA4B16B9-6DE5-450B-A967-A9954065DED9}" destId="{ECFE72AD-8450-4BD6-88A3-588B3D5A4374}" srcOrd="1" destOrd="0" presId="urn:microsoft.com/office/officeart/2017/3/layout/HorizontalLabelsTimeline"/>
    <dgm:cxn modelId="{C7B4BEFB-F213-4B14-B98E-E385AE9FA33C}" type="presParOf" srcId="{ECFE72AD-8450-4BD6-88A3-588B3D5A4374}" destId="{041A6B53-1AED-4418-BC4E-EF516BE24BB7}" srcOrd="0" destOrd="0" presId="urn:microsoft.com/office/officeart/2017/3/layout/HorizontalLabelsTimeline"/>
    <dgm:cxn modelId="{FB89FE0D-EF7D-4D90-AC36-309DA55AC7F9}" type="presParOf" srcId="{ECFE72AD-8450-4BD6-88A3-588B3D5A4374}" destId="{4F914DB4-CEA8-4DBB-9E22-E863D2C28D6B}" srcOrd="1" destOrd="0" presId="urn:microsoft.com/office/officeart/2017/3/layout/HorizontalLabelsTimeline"/>
    <dgm:cxn modelId="{8F40CAF3-9DA9-4D85-A9BB-781F0458E27B}" type="presParOf" srcId="{EA4B16B9-6DE5-450B-A967-A9954065DED9}" destId="{C14411CE-84C1-4EE9-B14E-A9A9A017E587}" srcOrd="2" destOrd="0" presId="urn:microsoft.com/office/officeart/2017/3/layout/HorizontalLabelsTimeline"/>
    <dgm:cxn modelId="{18F45D97-4636-43D7-BFF8-CF5802AAA16B}" type="presParOf" srcId="{EA4B16B9-6DE5-450B-A967-A9954065DED9}" destId="{D60E8AC2-91EF-4477-BED0-06D79E3EC5C2}" srcOrd="3" destOrd="0" presId="urn:microsoft.com/office/officeart/2017/3/layout/HorizontalLabelsTimeline"/>
    <dgm:cxn modelId="{B089DDAB-7E44-4680-89DE-B942E8040769}" type="presParOf" srcId="{EA4B16B9-6DE5-450B-A967-A9954065DED9}" destId="{2D324650-22D7-4060-9AE1-C86A3E066EFC}" srcOrd="4" destOrd="0" presId="urn:microsoft.com/office/officeart/2017/3/layout/HorizontalLabelsTimeline"/>
    <dgm:cxn modelId="{9ED58236-89A2-41AA-8F98-934C4F47ECB0}" type="presParOf" srcId="{0757E805-32C0-405D-87DA-AD7758E3DAC1}" destId="{1C0FC277-2F3E-43C7-AD26-6844F294C00C}" srcOrd="1" destOrd="0" presId="urn:microsoft.com/office/officeart/2017/3/layout/HorizontalLabelsTimeline"/>
    <dgm:cxn modelId="{D53CC081-E21C-4E08-B5B1-5785FA99B5F1}" type="presParOf" srcId="{0757E805-32C0-405D-87DA-AD7758E3DAC1}" destId="{08942876-6628-416A-873E-D41091BCA9E1}" srcOrd="2" destOrd="0" presId="urn:microsoft.com/office/officeart/2017/3/layout/HorizontalLabelsTimeline"/>
    <dgm:cxn modelId="{8CC19AC4-5D04-491A-A634-9BB19BD59119}" type="presParOf" srcId="{08942876-6628-416A-873E-D41091BCA9E1}" destId="{669D8DC6-2662-4F4A-99E5-D19CFDB22B34}" srcOrd="0" destOrd="0" presId="urn:microsoft.com/office/officeart/2017/3/layout/HorizontalLabelsTimeline"/>
    <dgm:cxn modelId="{CE530202-4673-4214-844C-3EE3F136A94F}" type="presParOf" srcId="{08942876-6628-416A-873E-D41091BCA9E1}" destId="{5DABAC3D-174E-46B9-95F7-A8362BD65232}" srcOrd="1" destOrd="0" presId="urn:microsoft.com/office/officeart/2017/3/layout/HorizontalLabelsTimeline"/>
    <dgm:cxn modelId="{9C3AEDDF-23CD-44D6-AE10-7D3B961511EB}" type="presParOf" srcId="{5DABAC3D-174E-46B9-95F7-A8362BD65232}" destId="{7048F3A0-244B-453E-9B49-81D45E7B7998}" srcOrd="0" destOrd="0" presId="urn:microsoft.com/office/officeart/2017/3/layout/HorizontalLabelsTimeline"/>
    <dgm:cxn modelId="{6214B9D1-5204-4F9F-A9F3-8C8F70F639AE}" type="presParOf" srcId="{5DABAC3D-174E-46B9-95F7-A8362BD65232}" destId="{60B8954D-6FC2-40D1-AF55-7A1399376188}" srcOrd="1" destOrd="0" presId="urn:microsoft.com/office/officeart/2017/3/layout/HorizontalLabelsTimeline"/>
    <dgm:cxn modelId="{6065FA5B-5484-46DB-84DA-8D44B34AFFE1}" type="presParOf" srcId="{08942876-6628-416A-873E-D41091BCA9E1}" destId="{B12A64B1-9F35-4CB3-BA3F-E460F20C2B42}" srcOrd="2" destOrd="0" presId="urn:microsoft.com/office/officeart/2017/3/layout/HorizontalLabelsTimeline"/>
    <dgm:cxn modelId="{2E4D1FCE-1D01-4C13-81E9-B185BB1F2FDF}" type="presParOf" srcId="{08942876-6628-416A-873E-D41091BCA9E1}" destId="{DC9E55E0-83E2-450A-8663-2E172A412AE6}" srcOrd="3" destOrd="0" presId="urn:microsoft.com/office/officeart/2017/3/layout/HorizontalLabelsTimeline"/>
    <dgm:cxn modelId="{F669515A-ECE5-473E-BEE4-1E9CBD0B4E0D}" type="presParOf" srcId="{08942876-6628-416A-873E-D41091BCA9E1}" destId="{969CA8B4-BA93-4790-864E-6A8FEA1C548E}" srcOrd="4" destOrd="0" presId="urn:microsoft.com/office/officeart/2017/3/layout/HorizontalLabelsTimeline"/>
    <dgm:cxn modelId="{46349C43-44D7-4CD9-A147-C668135D1B24}" type="presParOf" srcId="{0757E805-32C0-405D-87DA-AD7758E3DAC1}" destId="{F48A892C-A662-47DD-BC58-A78BFE653074}" srcOrd="3" destOrd="0" presId="urn:microsoft.com/office/officeart/2017/3/layout/HorizontalLabelsTimeline"/>
    <dgm:cxn modelId="{F52936C3-DF9B-455B-BB1D-23C29DEA0A4E}" type="presParOf" srcId="{0757E805-32C0-405D-87DA-AD7758E3DAC1}" destId="{0D70BD1D-DFF9-485B-8D58-DB289AB81C9F}" srcOrd="4" destOrd="0" presId="urn:microsoft.com/office/officeart/2017/3/layout/HorizontalLabelsTimeline"/>
    <dgm:cxn modelId="{0070D1F2-3927-4B95-B241-DB648605E718}" type="presParOf" srcId="{0D70BD1D-DFF9-485B-8D58-DB289AB81C9F}" destId="{3A409458-FED5-47E2-92E0-02FE45C05F74}" srcOrd="0" destOrd="0" presId="urn:microsoft.com/office/officeart/2017/3/layout/HorizontalLabelsTimeline"/>
    <dgm:cxn modelId="{99B583CE-F71D-403A-8031-3DCEAB6DD491}" type="presParOf" srcId="{0D70BD1D-DFF9-485B-8D58-DB289AB81C9F}" destId="{9D2AD56B-E041-43EF-BE6D-3940B2FE81F1}" srcOrd="1" destOrd="0" presId="urn:microsoft.com/office/officeart/2017/3/layout/HorizontalLabelsTimeline"/>
    <dgm:cxn modelId="{96188112-C6C0-4B39-8454-32D68C45570E}" type="presParOf" srcId="{9D2AD56B-E041-43EF-BE6D-3940B2FE81F1}" destId="{8F756ED9-3CE6-4B12-8AB0-21E113F1F79C}" srcOrd="0" destOrd="0" presId="urn:microsoft.com/office/officeart/2017/3/layout/HorizontalLabelsTimeline"/>
    <dgm:cxn modelId="{778E30BD-62EE-4039-BE49-48DA0841C528}" type="presParOf" srcId="{9D2AD56B-E041-43EF-BE6D-3940B2FE81F1}" destId="{198005B2-3D68-40BA-B529-2DF149789ACD}" srcOrd="1" destOrd="0" presId="urn:microsoft.com/office/officeart/2017/3/layout/HorizontalLabelsTimeline"/>
    <dgm:cxn modelId="{FD1B2D9B-ABF7-44EF-8391-5EDEE902E984}" type="presParOf" srcId="{0D70BD1D-DFF9-485B-8D58-DB289AB81C9F}" destId="{1F2FE99B-E808-4A89-8688-85322CD2E7AB}" srcOrd="2" destOrd="0" presId="urn:microsoft.com/office/officeart/2017/3/layout/HorizontalLabelsTimeline"/>
    <dgm:cxn modelId="{FAD1200C-92B5-4FB8-8731-88F90684B7D4}" type="presParOf" srcId="{0D70BD1D-DFF9-485B-8D58-DB289AB81C9F}" destId="{E1DBF71F-27CB-413C-80FF-F34CD479C7D0}" srcOrd="3" destOrd="0" presId="urn:microsoft.com/office/officeart/2017/3/layout/HorizontalLabelsTimeline"/>
    <dgm:cxn modelId="{EBE6C1EB-3CC1-4D9E-AB04-0305A815CD00}" type="presParOf" srcId="{0D70BD1D-DFF9-485B-8D58-DB289AB81C9F}" destId="{2DC5C3C1-F499-4ACD-A002-246D42A6CEAE}" srcOrd="4" destOrd="0" presId="urn:microsoft.com/office/officeart/2017/3/layout/HorizontalLabelsTimeline"/>
    <dgm:cxn modelId="{466C818F-3EA9-4FA8-9D92-002C739317B3}" type="presParOf" srcId="{0757E805-32C0-405D-87DA-AD7758E3DAC1}" destId="{0F85AE08-91B7-46AB-934D-E218C6E90EAC}" srcOrd="5" destOrd="0" presId="urn:microsoft.com/office/officeart/2017/3/layout/HorizontalLabelsTimeline"/>
    <dgm:cxn modelId="{EFE82D01-4ECA-4E42-BE57-AC1DC5AAD11D}" type="presParOf" srcId="{0757E805-32C0-405D-87DA-AD7758E3DAC1}" destId="{C2CA4E44-BC3F-403C-BB0F-B6691F33F698}" srcOrd="6" destOrd="0" presId="urn:microsoft.com/office/officeart/2017/3/layout/HorizontalLabelsTimeline"/>
    <dgm:cxn modelId="{1936E808-C15B-4DCF-9270-B9934F38712C}" type="presParOf" srcId="{C2CA4E44-BC3F-403C-BB0F-B6691F33F698}" destId="{A95BC828-88F9-4390-88F3-825208D0B26E}" srcOrd="0" destOrd="0" presId="urn:microsoft.com/office/officeart/2017/3/layout/HorizontalLabelsTimeline"/>
    <dgm:cxn modelId="{0BC2E56B-8E82-4302-BD86-9FFC6F4CC4B5}" type="presParOf" srcId="{C2CA4E44-BC3F-403C-BB0F-B6691F33F698}" destId="{06DCD50F-B9B8-43E6-AC5D-9D62C17E71C1}" srcOrd="1" destOrd="0" presId="urn:microsoft.com/office/officeart/2017/3/layout/HorizontalLabelsTimeline"/>
    <dgm:cxn modelId="{3F924623-21CA-4936-9CE1-CDC26EE2E43F}" type="presParOf" srcId="{06DCD50F-B9B8-43E6-AC5D-9D62C17E71C1}" destId="{A66D2AF5-07A9-43E5-A95D-DFF82B6CD423}" srcOrd="0" destOrd="0" presId="urn:microsoft.com/office/officeart/2017/3/layout/HorizontalLabelsTimeline"/>
    <dgm:cxn modelId="{0811517D-4A2D-4373-9B6C-F6190CEF1598}" type="presParOf" srcId="{06DCD50F-B9B8-43E6-AC5D-9D62C17E71C1}" destId="{A3D6382C-661E-43A2-8104-69A30F97F46A}" srcOrd="1" destOrd="0" presId="urn:microsoft.com/office/officeart/2017/3/layout/HorizontalLabelsTimeline"/>
    <dgm:cxn modelId="{5BD4E0E4-8D4B-4DC6-A953-21BC01C7EDA5}" type="presParOf" srcId="{C2CA4E44-BC3F-403C-BB0F-B6691F33F698}" destId="{27195B78-B9E1-4FCF-9894-1787E8C7C0A0}" srcOrd="2" destOrd="0" presId="urn:microsoft.com/office/officeart/2017/3/layout/HorizontalLabelsTimeline"/>
    <dgm:cxn modelId="{1C7CB3D0-8F49-4D05-9655-7BE07EBD4E07}" type="presParOf" srcId="{C2CA4E44-BC3F-403C-BB0F-B6691F33F698}" destId="{1B49C237-CC09-4DB1-8BF9-D78C4F562A8C}" srcOrd="3" destOrd="0" presId="urn:microsoft.com/office/officeart/2017/3/layout/HorizontalLabelsTimeline"/>
    <dgm:cxn modelId="{C9B42B1E-D17B-4379-9C11-DE3CFD5BD6D3}" type="presParOf" srcId="{C2CA4E44-BC3F-403C-BB0F-B6691F33F698}" destId="{1C2453B5-7D2D-41AB-B9D7-5A2F8F9A780C}" srcOrd="4" destOrd="0" presId="urn:microsoft.com/office/officeart/2017/3/layout/HorizontalLabelsTimeline"/>
    <dgm:cxn modelId="{337C63CA-9DDC-47C9-AE4E-2669E04DF6F4}" type="presParOf" srcId="{0757E805-32C0-405D-87DA-AD7758E3DAC1}" destId="{D3DD425C-B330-4F9C-B312-FA941EAD290C}" srcOrd="7" destOrd="0" presId="urn:microsoft.com/office/officeart/2017/3/layout/HorizontalLabelsTimeline"/>
    <dgm:cxn modelId="{CAD669D6-57F9-4A17-AC88-48EFC8439BE5}" type="presParOf" srcId="{0757E805-32C0-405D-87DA-AD7758E3DAC1}" destId="{42EF90A3-8CFB-49C2-89A2-EA23522F9A03}" srcOrd="8" destOrd="0" presId="urn:microsoft.com/office/officeart/2017/3/layout/HorizontalLabelsTimeline"/>
    <dgm:cxn modelId="{DB1727DC-2C4A-4DCE-AF5E-C418FA5D5018}" type="presParOf" srcId="{42EF90A3-8CFB-49C2-89A2-EA23522F9A03}" destId="{658F7B73-3208-4697-93D0-A61226EC0B10}" srcOrd="0" destOrd="0" presId="urn:microsoft.com/office/officeart/2017/3/layout/HorizontalLabelsTimeline"/>
    <dgm:cxn modelId="{844AD363-8CA2-4B58-AAD3-D684102D7504}" type="presParOf" srcId="{42EF90A3-8CFB-49C2-89A2-EA23522F9A03}" destId="{A14C5B51-94B3-4DA5-BFB9-652E9301B87D}" srcOrd="1" destOrd="0" presId="urn:microsoft.com/office/officeart/2017/3/layout/HorizontalLabelsTimeline"/>
    <dgm:cxn modelId="{C81206E2-9003-415F-AECA-DD35DA2F73DC}" type="presParOf" srcId="{A14C5B51-94B3-4DA5-BFB9-652E9301B87D}" destId="{43A29F7E-0659-4E09-A5B4-0B4518193BB2}" srcOrd="0" destOrd="0" presId="urn:microsoft.com/office/officeart/2017/3/layout/HorizontalLabelsTimeline"/>
    <dgm:cxn modelId="{B95F0EF5-9880-4969-AB20-78F3DA8CD47A}" type="presParOf" srcId="{A14C5B51-94B3-4DA5-BFB9-652E9301B87D}" destId="{F80827E3-4D1C-4A12-A129-ECED415AAB3C}" srcOrd="1" destOrd="0" presId="urn:microsoft.com/office/officeart/2017/3/layout/HorizontalLabelsTimeline"/>
    <dgm:cxn modelId="{E36439CF-1A55-45B5-81A8-D3A88B9346B4}" type="presParOf" srcId="{42EF90A3-8CFB-49C2-89A2-EA23522F9A03}" destId="{871DA054-B1C4-4042-AAF1-B03091B8A113}" srcOrd="2" destOrd="0" presId="urn:microsoft.com/office/officeart/2017/3/layout/HorizontalLabelsTimeline"/>
    <dgm:cxn modelId="{2BE7D7A4-2C26-483F-9243-F87C8F99D8BD}" type="presParOf" srcId="{42EF90A3-8CFB-49C2-89A2-EA23522F9A03}" destId="{755531AF-CEA7-4E08-B558-5D22BD17DE84}" srcOrd="3" destOrd="0" presId="urn:microsoft.com/office/officeart/2017/3/layout/HorizontalLabelsTimeline"/>
    <dgm:cxn modelId="{F41F71D7-E156-4332-BC30-004661425D29}" type="presParOf" srcId="{42EF90A3-8CFB-49C2-89A2-EA23522F9A03}" destId="{B82541F4-4813-48DE-8E69-66CA63369102}" srcOrd="4" destOrd="0" presId="urn:microsoft.com/office/officeart/2017/3/layout/HorizontalLabelsTimeline"/>
    <dgm:cxn modelId="{867EF9D4-8B9A-4871-A888-4DA4FDA55213}" type="presParOf" srcId="{0757E805-32C0-405D-87DA-AD7758E3DAC1}" destId="{93D6014C-EF5D-4431-8D35-C701F8CEDEF1}" srcOrd="9" destOrd="0" presId="urn:microsoft.com/office/officeart/2017/3/layout/HorizontalLabelsTimeline"/>
    <dgm:cxn modelId="{1A2EC083-9172-4A5F-BF09-7BC0E8C2D06D}" type="presParOf" srcId="{0757E805-32C0-405D-87DA-AD7758E3DAC1}" destId="{8B581126-9A8D-454B-8BFC-6E78E65832C4}" srcOrd="10" destOrd="0" presId="urn:microsoft.com/office/officeart/2017/3/layout/HorizontalLabelsTimeline"/>
    <dgm:cxn modelId="{3C0A6294-FC9B-45B0-8D70-2FC7CAA5312F}" type="presParOf" srcId="{8B581126-9A8D-454B-8BFC-6E78E65832C4}" destId="{3FC753DC-07B2-499E-9884-0082882861DB}" srcOrd="0" destOrd="0" presId="urn:microsoft.com/office/officeart/2017/3/layout/HorizontalLabelsTimeline"/>
    <dgm:cxn modelId="{618B7489-A94B-4137-AB1B-B727BE7638DE}" type="presParOf" srcId="{8B581126-9A8D-454B-8BFC-6E78E65832C4}" destId="{798FB817-D521-40B6-A4EC-75629FD86B55}" srcOrd="1" destOrd="0" presId="urn:microsoft.com/office/officeart/2017/3/layout/HorizontalLabelsTimeline"/>
    <dgm:cxn modelId="{FEE5E1EA-123D-4D68-A3AF-9DD931659F39}" type="presParOf" srcId="{798FB817-D521-40B6-A4EC-75629FD86B55}" destId="{A36BD2AC-E179-4760-A887-D90203133D41}" srcOrd="0" destOrd="0" presId="urn:microsoft.com/office/officeart/2017/3/layout/HorizontalLabelsTimeline"/>
    <dgm:cxn modelId="{C803F45B-788E-4F38-A884-C1A7A298CCA7}" type="presParOf" srcId="{798FB817-D521-40B6-A4EC-75629FD86B55}" destId="{9D16448B-F0F1-48D1-80E0-0669AC34BEE8}" srcOrd="1" destOrd="0" presId="urn:microsoft.com/office/officeart/2017/3/layout/HorizontalLabelsTimeline"/>
    <dgm:cxn modelId="{0B7D7664-D008-495D-8C8C-C37109915C55}" type="presParOf" srcId="{8B581126-9A8D-454B-8BFC-6E78E65832C4}" destId="{6655F9F0-CF79-4B3B-BAB8-5340E4B2F1EE}" srcOrd="2" destOrd="0" presId="urn:microsoft.com/office/officeart/2017/3/layout/HorizontalLabelsTimeline"/>
    <dgm:cxn modelId="{789AA9D5-805D-4292-92D2-0E9C9B1664C4}" type="presParOf" srcId="{8B581126-9A8D-454B-8BFC-6E78E65832C4}" destId="{3FE9E76D-06C5-4EE3-BF0D-7456AC106A36}" srcOrd="3" destOrd="0" presId="urn:microsoft.com/office/officeart/2017/3/layout/HorizontalLabelsTimeline"/>
    <dgm:cxn modelId="{CE6754CD-F5FB-49B9-939A-C2135889D467}" type="presParOf" srcId="{8B581126-9A8D-454B-8BFC-6E78E65832C4}" destId="{0E3C61E3-D49C-4F1E-8CD6-01B14C00C860}" srcOrd="4" destOrd="0" presId="urn:microsoft.com/office/officeart/2017/3/layout/HorizontalLabelsTimeline"/>
    <dgm:cxn modelId="{D807940C-4A25-4C43-80B6-381383495967}" type="presParOf" srcId="{0757E805-32C0-405D-87DA-AD7758E3DAC1}" destId="{975E6659-9957-439A-AFCE-F0501BBA9B89}" srcOrd="11" destOrd="0" presId="urn:microsoft.com/office/officeart/2017/3/layout/HorizontalLabelsTimeline"/>
    <dgm:cxn modelId="{3AB702EA-AD44-478F-B0E3-C258675EF668}" type="presParOf" srcId="{0757E805-32C0-405D-87DA-AD7758E3DAC1}" destId="{5D3BD53B-711C-489A-87B4-7DDB59E377C6}" srcOrd="12" destOrd="0" presId="urn:microsoft.com/office/officeart/2017/3/layout/HorizontalLabelsTimeline"/>
    <dgm:cxn modelId="{06BA55B5-EF70-4A11-A675-6B66112289B1}" type="presParOf" srcId="{5D3BD53B-711C-489A-87B4-7DDB59E377C6}" destId="{53CB238B-5CB7-43E5-B79C-8CDC96D5FCAC}" srcOrd="0" destOrd="0" presId="urn:microsoft.com/office/officeart/2017/3/layout/HorizontalLabelsTimeline"/>
    <dgm:cxn modelId="{8CE141AA-DD1D-491E-9FE0-6DA29A920211}" type="presParOf" srcId="{5D3BD53B-711C-489A-87B4-7DDB59E377C6}" destId="{8A04AFEA-1A21-49E4-ACB6-0F90B210A564}" srcOrd="1" destOrd="0" presId="urn:microsoft.com/office/officeart/2017/3/layout/HorizontalLabelsTimeline"/>
    <dgm:cxn modelId="{53CC4140-5149-4A79-B490-05DEA734467C}" type="presParOf" srcId="{8A04AFEA-1A21-49E4-ACB6-0F90B210A564}" destId="{2B5AD6C8-502D-4DAF-B51B-CC53BA657511}" srcOrd="0" destOrd="0" presId="urn:microsoft.com/office/officeart/2017/3/layout/HorizontalLabelsTimeline"/>
    <dgm:cxn modelId="{B185F7BE-35A6-4D7F-B638-F7B60E4EB5A5}" type="presParOf" srcId="{8A04AFEA-1A21-49E4-ACB6-0F90B210A564}" destId="{B37E6BA9-2D2B-4FB5-B2DB-74455D9F6040}" srcOrd="1" destOrd="0" presId="urn:microsoft.com/office/officeart/2017/3/layout/HorizontalLabelsTimeline"/>
    <dgm:cxn modelId="{07BC6662-BBA3-491D-B2A6-F205F6C34ADA}" type="presParOf" srcId="{5D3BD53B-711C-489A-87B4-7DDB59E377C6}" destId="{F7B1F7C8-3BB8-4949-9E49-B397475EBF52}" srcOrd="2" destOrd="0" presId="urn:microsoft.com/office/officeart/2017/3/layout/HorizontalLabelsTimeline"/>
    <dgm:cxn modelId="{74C749C5-E6AC-4EC3-B380-A147FC84E837}" type="presParOf" srcId="{5D3BD53B-711C-489A-87B4-7DDB59E377C6}" destId="{92747A5C-D2D6-426D-A663-AFEFBAE00073}" srcOrd="3" destOrd="0" presId="urn:microsoft.com/office/officeart/2017/3/layout/HorizontalLabelsTimeline"/>
    <dgm:cxn modelId="{10C668FB-A8C3-4D72-8334-F6C1F222F14F}" type="presParOf" srcId="{5D3BD53B-711C-489A-87B4-7DDB59E377C6}" destId="{AC2955F8-7A3B-4B81-9619-7013F6A4CA8F}" srcOrd="4" destOrd="0" presId="urn:microsoft.com/office/officeart/2017/3/layout/HorizontalLabelsTimeline"/>
    <dgm:cxn modelId="{83E9479B-414B-436E-82F3-3EB482B092A4}" type="presParOf" srcId="{0757E805-32C0-405D-87DA-AD7758E3DAC1}" destId="{96E13CD5-0B97-430C-AAA7-EAE16468DDEA}" srcOrd="13" destOrd="0" presId="urn:microsoft.com/office/officeart/2017/3/layout/HorizontalLabelsTimeline"/>
    <dgm:cxn modelId="{2E7BFC53-4FF6-43F2-8464-2358CF493042}" type="presParOf" srcId="{0757E805-32C0-405D-87DA-AD7758E3DAC1}" destId="{8B38E690-EA15-4333-90BA-435BCA3A9997}" srcOrd="14" destOrd="0" presId="urn:microsoft.com/office/officeart/2017/3/layout/HorizontalLabelsTimeline"/>
    <dgm:cxn modelId="{55584500-C342-4B60-BBDD-16D48180DCAE}" type="presParOf" srcId="{8B38E690-EA15-4333-90BA-435BCA3A9997}" destId="{BEE3E9A8-10CB-4630-906C-490247B44797}" srcOrd="0" destOrd="0" presId="urn:microsoft.com/office/officeart/2017/3/layout/HorizontalLabelsTimeline"/>
    <dgm:cxn modelId="{B80EE72A-583D-4A8D-90E3-038DF9614F56}" type="presParOf" srcId="{8B38E690-EA15-4333-90BA-435BCA3A9997}" destId="{7532EE30-FDD7-4CE3-8967-6C4E77A2D621}" srcOrd="1" destOrd="0" presId="urn:microsoft.com/office/officeart/2017/3/layout/HorizontalLabelsTimeline"/>
    <dgm:cxn modelId="{1F6077B1-F56A-47BB-A205-A79191B7E10C}" type="presParOf" srcId="{7532EE30-FDD7-4CE3-8967-6C4E77A2D621}" destId="{3FD4119A-DB39-40CB-BD7B-24F133981762}" srcOrd="0" destOrd="0" presId="urn:microsoft.com/office/officeart/2017/3/layout/HorizontalLabelsTimeline"/>
    <dgm:cxn modelId="{2316F80A-512B-4834-8EFB-94EC9BBFB661}" type="presParOf" srcId="{7532EE30-FDD7-4CE3-8967-6C4E77A2D621}" destId="{8C07501E-CE82-4E76-9526-27EC03027972}" srcOrd="1" destOrd="0" presId="urn:microsoft.com/office/officeart/2017/3/layout/HorizontalLabelsTimeline"/>
    <dgm:cxn modelId="{C63D3DA9-D08F-4729-ADDC-2FFDB9E3DAD2}" type="presParOf" srcId="{8B38E690-EA15-4333-90BA-435BCA3A9997}" destId="{44A7B79E-95BB-490F-BEE4-0213520F0FDE}" srcOrd="2" destOrd="0" presId="urn:microsoft.com/office/officeart/2017/3/layout/HorizontalLabelsTimeline"/>
    <dgm:cxn modelId="{2EA6F6B5-F69C-4F0F-B090-0AA817F64BB9}" type="presParOf" srcId="{8B38E690-EA15-4333-90BA-435BCA3A9997}" destId="{14FEFCF2-5EE6-4A73-A056-857D827973B2}" srcOrd="3" destOrd="0" presId="urn:microsoft.com/office/officeart/2017/3/layout/HorizontalLabelsTimeline"/>
    <dgm:cxn modelId="{1DEEFE98-CE04-4051-AF38-C21387FEE8C1}" type="presParOf" srcId="{8B38E690-EA15-4333-90BA-435BCA3A9997}" destId="{ED424E85-9CE2-4E17-8F8F-18EE316CA541}" srcOrd="4" destOrd="0" presId="urn:microsoft.com/office/officeart/2017/3/layout/HorizontalLabelsTimeline"/>
    <dgm:cxn modelId="{FF40FAA9-0D42-4A4C-B256-B4078C391258}" type="presParOf" srcId="{0757E805-32C0-405D-87DA-AD7758E3DAC1}" destId="{DB0963D9-AA70-4802-8808-49E1DCEACDDE}" srcOrd="15" destOrd="0" presId="urn:microsoft.com/office/officeart/2017/3/layout/HorizontalLabelsTimeline"/>
    <dgm:cxn modelId="{5CE333C9-861F-4300-81DE-29D8B345B633}" type="presParOf" srcId="{0757E805-32C0-405D-87DA-AD7758E3DAC1}" destId="{D0938617-3410-4F76-98B7-0D57BDDD995D}" srcOrd="16" destOrd="0" presId="urn:microsoft.com/office/officeart/2017/3/layout/HorizontalLabelsTimeline"/>
    <dgm:cxn modelId="{F79D3EA9-19F3-4CCB-857D-139809B5AD64}" type="presParOf" srcId="{D0938617-3410-4F76-98B7-0D57BDDD995D}" destId="{72EFAA89-E462-46EE-82CD-96E5E0121FB5}" srcOrd="0" destOrd="0" presId="urn:microsoft.com/office/officeart/2017/3/layout/HorizontalLabelsTimeline"/>
    <dgm:cxn modelId="{1C876EC8-7143-4FEB-8BC5-7DD25DE5B2E2}" type="presParOf" srcId="{D0938617-3410-4F76-98B7-0D57BDDD995D}" destId="{C8AFE377-8BD1-4AA3-9D8B-73D584ADDCC6}" srcOrd="1" destOrd="0" presId="urn:microsoft.com/office/officeart/2017/3/layout/HorizontalLabelsTimeline"/>
    <dgm:cxn modelId="{4FF71D30-96DC-44CA-8616-C3BA630C22F7}" type="presParOf" srcId="{C8AFE377-8BD1-4AA3-9D8B-73D584ADDCC6}" destId="{D818F1A5-9FD7-4124-88A6-8DACF9AF3914}" srcOrd="0" destOrd="0" presId="urn:microsoft.com/office/officeart/2017/3/layout/HorizontalLabelsTimeline"/>
    <dgm:cxn modelId="{C21EADAC-D19D-4E46-AC06-F54EAAFCA515}" type="presParOf" srcId="{C8AFE377-8BD1-4AA3-9D8B-73D584ADDCC6}" destId="{20BF372E-2C78-4AC3-9C62-D708804DC28B}" srcOrd="1" destOrd="0" presId="urn:microsoft.com/office/officeart/2017/3/layout/HorizontalLabelsTimeline"/>
    <dgm:cxn modelId="{D2325B20-34D3-4378-AF1C-36DF894B15AF}" type="presParOf" srcId="{D0938617-3410-4F76-98B7-0D57BDDD995D}" destId="{237E74D4-F716-4E54-BA80-B66028520B24}" srcOrd="2" destOrd="0" presId="urn:microsoft.com/office/officeart/2017/3/layout/HorizontalLabelsTimeline"/>
    <dgm:cxn modelId="{C0C4E066-6844-4C85-A536-015732C74755}" type="presParOf" srcId="{D0938617-3410-4F76-98B7-0D57BDDD995D}" destId="{9E37F2EA-6C77-42AC-A2C6-011989DC8237}" srcOrd="3" destOrd="0" presId="urn:microsoft.com/office/officeart/2017/3/layout/HorizontalLabelsTimeline"/>
    <dgm:cxn modelId="{B6A9FDE0-BCF5-45D8-9A70-386A07F8C671}" type="presParOf" srcId="{D0938617-3410-4F76-98B7-0D57BDDD995D}" destId="{2FE5BD26-7F79-48D7-ACC2-2C0A2D438EDE}" srcOrd="4" destOrd="0" presId="urn:microsoft.com/office/officeart/2017/3/layout/HorizontalLabelsTimeline"/>
    <dgm:cxn modelId="{C0665169-2226-42EA-B7D6-6BF08371099D}" type="presParOf" srcId="{0757E805-32C0-405D-87DA-AD7758E3DAC1}" destId="{9C2C1185-EA66-4861-84BB-C02CF6EB9866}" srcOrd="17" destOrd="0" presId="urn:microsoft.com/office/officeart/2017/3/layout/HorizontalLabelsTimeline"/>
    <dgm:cxn modelId="{74739383-731E-4F7A-B36D-D4380D2C3970}" type="presParOf" srcId="{0757E805-32C0-405D-87DA-AD7758E3DAC1}" destId="{3877A7DC-1F95-43C8-9642-EF1E3738572B}" srcOrd="18" destOrd="0" presId="urn:microsoft.com/office/officeart/2017/3/layout/HorizontalLabelsTimeline"/>
    <dgm:cxn modelId="{E8595EF4-68B9-4365-9DF7-20A3056DE21B}" type="presParOf" srcId="{3877A7DC-1F95-43C8-9642-EF1E3738572B}" destId="{07BAB294-5FA5-4DDD-8B52-4B69EC9ECFE2}" srcOrd="0" destOrd="0" presId="urn:microsoft.com/office/officeart/2017/3/layout/HorizontalLabelsTimeline"/>
    <dgm:cxn modelId="{51AAE8C2-A73A-4B0F-9539-54CE3F3FCE99}" type="presParOf" srcId="{3877A7DC-1F95-43C8-9642-EF1E3738572B}" destId="{AC9D4472-5B96-4709-ACC1-36B2C83E1362}" srcOrd="1" destOrd="0" presId="urn:microsoft.com/office/officeart/2017/3/layout/HorizontalLabelsTimeline"/>
    <dgm:cxn modelId="{88875A37-41FE-47ED-84DC-D51A77445C78}" type="presParOf" srcId="{AC9D4472-5B96-4709-ACC1-36B2C83E1362}" destId="{6AF52B58-E3EB-495A-93F7-14741F863477}" srcOrd="0" destOrd="0" presId="urn:microsoft.com/office/officeart/2017/3/layout/HorizontalLabelsTimeline"/>
    <dgm:cxn modelId="{44960CE7-B72F-477B-9BA1-04200D4FE0EE}" type="presParOf" srcId="{AC9D4472-5B96-4709-ACC1-36B2C83E1362}" destId="{8B920434-7278-4273-8279-8C882429DDC1}" srcOrd="1" destOrd="0" presId="urn:microsoft.com/office/officeart/2017/3/layout/HorizontalLabelsTimeline"/>
    <dgm:cxn modelId="{226AFF59-045B-42D6-95C4-1EC136825FDF}" type="presParOf" srcId="{3877A7DC-1F95-43C8-9642-EF1E3738572B}" destId="{837181B5-8F2D-4E84-9763-F2BAB963EB1B}" srcOrd="2" destOrd="0" presId="urn:microsoft.com/office/officeart/2017/3/layout/HorizontalLabelsTimeline"/>
    <dgm:cxn modelId="{0A717EEE-DF4D-4B5D-B3FF-F48B1D07270E}" type="presParOf" srcId="{3877A7DC-1F95-43C8-9642-EF1E3738572B}" destId="{574D5D4D-CCF7-4D27-BC24-CDA0B41CE870}" srcOrd="3" destOrd="0" presId="urn:microsoft.com/office/officeart/2017/3/layout/HorizontalLabelsTimeline"/>
    <dgm:cxn modelId="{581BB121-7FBD-4303-AE7E-7D209E3BED0C}" type="presParOf" srcId="{3877A7DC-1F95-43C8-9642-EF1E3738572B}" destId="{4193602C-E9F8-4AA4-8C4E-DD281CC0D070}" srcOrd="4" destOrd="0" presId="urn:microsoft.com/office/officeart/2017/3/layout/HorizontalLabelsTimeline"/>
    <dgm:cxn modelId="{0A9A0511-7299-4ADA-8435-4528C74F81BB}" type="presParOf" srcId="{0757E805-32C0-405D-87DA-AD7758E3DAC1}" destId="{D907A383-7CF9-497D-BED1-70C08E476BF1}" srcOrd="19" destOrd="0" presId="urn:microsoft.com/office/officeart/2017/3/layout/HorizontalLabelsTimeline"/>
    <dgm:cxn modelId="{08E93C4C-30D4-4CD5-98C6-BC4F09FBABDB}" type="presParOf" srcId="{0757E805-32C0-405D-87DA-AD7758E3DAC1}" destId="{05D8AF10-076C-4D98-9275-B0A8AF933419}" srcOrd="20" destOrd="0" presId="urn:microsoft.com/office/officeart/2017/3/layout/HorizontalLabelsTimeline"/>
    <dgm:cxn modelId="{86982B67-EE33-448A-90D8-5357CCAB96AA}" type="presParOf" srcId="{05D8AF10-076C-4D98-9275-B0A8AF933419}" destId="{8EEAC82E-9734-4B43-B6CC-EF4F073AACD1}" srcOrd="0" destOrd="0" presId="urn:microsoft.com/office/officeart/2017/3/layout/HorizontalLabelsTimeline"/>
    <dgm:cxn modelId="{52ED1E76-64FE-4DFD-B8FA-6742C4ED879A}" type="presParOf" srcId="{05D8AF10-076C-4D98-9275-B0A8AF933419}" destId="{A7068376-44EC-4A40-A365-E27EB89F81AF}" srcOrd="1" destOrd="0" presId="urn:microsoft.com/office/officeart/2017/3/layout/HorizontalLabelsTimeline"/>
    <dgm:cxn modelId="{2F260E2B-8E55-4287-AE9C-5D47A6B9FD01}" type="presParOf" srcId="{A7068376-44EC-4A40-A365-E27EB89F81AF}" destId="{E9FD90F6-8BEB-4F67-B9FC-32801E273F85}" srcOrd="0" destOrd="0" presId="urn:microsoft.com/office/officeart/2017/3/layout/HorizontalLabelsTimeline"/>
    <dgm:cxn modelId="{1871C019-E867-41B2-B881-8A030C79C836}" type="presParOf" srcId="{A7068376-44EC-4A40-A365-E27EB89F81AF}" destId="{406FCCAE-28C1-404C-9035-DCC3C7EB26F7}" srcOrd="1" destOrd="0" presId="urn:microsoft.com/office/officeart/2017/3/layout/HorizontalLabelsTimeline"/>
    <dgm:cxn modelId="{26654BF2-E5C6-44D7-9470-81FAFE7C63B1}" type="presParOf" srcId="{05D8AF10-076C-4D98-9275-B0A8AF933419}" destId="{06FF92A9-833C-4F8B-9A73-77ED6FE1854E}" srcOrd="2" destOrd="0" presId="urn:microsoft.com/office/officeart/2017/3/layout/HorizontalLabelsTimeline"/>
    <dgm:cxn modelId="{6F338F38-4565-4539-B044-DB73EC1B851D}" type="presParOf" srcId="{05D8AF10-076C-4D98-9275-B0A8AF933419}" destId="{46833534-A15D-47DB-A79B-9018B21F7F11}" srcOrd="3" destOrd="0" presId="urn:microsoft.com/office/officeart/2017/3/layout/HorizontalLabelsTimeline"/>
    <dgm:cxn modelId="{874013AC-8156-4369-A260-C510BF3DA0E6}" type="presParOf" srcId="{05D8AF10-076C-4D98-9275-B0A8AF933419}" destId="{AB69B777-C870-44F4-8970-27A383A3535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63BF4-4923-4B26-981A-EF0963546B94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0BE7DC-03E2-46D2-BD1B-C6BB41B46350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fr-FR" dirty="0">
              <a:latin typeface="Calibri"/>
              <a:cs typeface="Calibri"/>
            </a:rPr>
            <a:t>Le 7 mai 1945</a:t>
          </a:r>
        </a:p>
      </dgm:t>
    </dgm:pt>
    <dgm:pt modelId="{8F709488-C741-4446-B7A8-8C30818C6121}" type="parTrans" cxnId="{97E23CED-34AA-42CE-A76A-D803C2389F08}">
      <dgm:prSet/>
      <dgm:spPr/>
    </dgm:pt>
    <dgm:pt modelId="{49BB3759-F4FE-472D-AAC0-213684D0EF38}" type="sibTrans" cxnId="{97E23CED-34AA-42CE-A76A-D803C2389F08}">
      <dgm:prSet/>
      <dgm:spPr/>
    </dgm:pt>
    <dgm:pt modelId="{B8FD0491-48BF-4BD1-AC4D-CD50FA96EC1A}">
      <dgm:prSet phldr="0"/>
      <dgm:spPr/>
      <dgm:t>
        <a:bodyPr/>
        <a:lstStyle/>
        <a:p>
          <a:pPr rtl="0"/>
          <a:r>
            <a:rPr lang="fr-FR" dirty="0">
              <a:latin typeface="Calibri"/>
              <a:cs typeface="Calibri"/>
            </a:rPr>
            <a:t>Le contre-amiral allemand négocie sa propre reddition après avoir appris par la radio la capitulation du Reich.</a:t>
          </a:r>
          <a:endParaRPr lang="fr-FR" dirty="0">
            <a:latin typeface="Calibri Light" panose="020F0302020204030204"/>
            <a:cs typeface="Calibri Light" panose="020F0302020204030204"/>
          </a:endParaRPr>
        </a:p>
      </dgm:t>
    </dgm:pt>
    <dgm:pt modelId="{B5A974DA-AE60-4188-BA26-69C77F5B157E}" type="parTrans" cxnId="{025BE676-E351-4C58-8A6F-0B324FFC292E}">
      <dgm:prSet/>
      <dgm:spPr/>
    </dgm:pt>
    <dgm:pt modelId="{DBC3C0EB-FBB2-4D9C-8FFD-0F1AE5AD8E5A}" type="sibTrans" cxnId="{025BE676-E351-4C58-8A6F-0B324FFC292E}">
      <dgm:prSet/>
      <dgm:spPr/>
    </dgm:pt>
    <dgm:pt modelId="{C2619ED9-8F2E-461A-8DAA-6324D27469A6}">
      <dgm:prSet phldr="0"/>
      <dgm:spPr/>
      <dgm:t>
        <a:bodyPr/>
        <a:lstStyle/>
        <a:p>
          <a:pPr rtl="0"/>
          <a:r>
            <a:rPr lang="fr-FR" dirty="0">
              <a:latin typeface="Calibri"/>
              <a:cs typeface="Calibri"/>
            </a:rPr>
            <a:t>A 23h45</a:t>
          </a:r>
        </a:p>
      </dgm:t>
    </dgm:pt>
    <dgm:pt modelId="{7E8BE140-6730-4BCE-8387-D0CB715421E7}" type="parTrans" cxnId="{383007E4-02EE-4C70-BCF3-9A819FA3E74F}">
      <dgm:prSet/>
      <dgm:spPr/>
    </dgm:pt>
    <dgm:pt modelId="{CBA967FE-E98B-4D81-9C9E-F3402A0D2EF9}" type="sibTrans" cxnId="{383007E4-02EE-4C70-BCF3-9A819FA3E74F}">
      <dgm:prSet/>
      <dgm:spPr/>
    </dgm:pt>
    <dgm:pt modelId="{2A7EAC4F-A501-4534-96ED-6CA988F9F60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dirty="0">
              <a:latin typeface="Calibri"/>
              <a:cs typeface="Calibri"/>
            </a:rPr>
            <a:t>La Rochelle est officiellement redevenue française ! La Milice est arrêtée et 15 600 prisonniers allemands sont répartis dans les casernes de La </a:t>
          </a:r>
          <a:r>
            <a:rPr lang="fr-FR" dirty="0">
              <a:latin typeface="Calibri Light"/>
              <a:cs typeface="Calibri Light"/>
            </a:rPr>
            <a:t>Rochelle.</a:t>
          </a:r>
          <a:endParaRPr lang="en-US" dirty="0"/>
        </a:p>
      </dgm:t>
    </dgm:pt>
    <dgm:pt modelId="{DF979795-C56E-477F-A520-4A03CA8B1323}" type="parTrans" cxnId="{A5790E46-0F9B-44CB-BD21-0D18BEFF864D}">
      <dgm:prSet/>
      <dgm:spPr/>
    </dgm:pt>
    <dgm:pt modelId="{72EAD6BB-04ED-4B64-A7F3-CBC7FCB5E808}" type="sibTrans" cxnId="{A5790E46-0F9B-44CB-BD21-0D18BEFF864D}">
      <dgm:prSet/>
      <dgm:spPr/>
    </dgm:pt>
    <dgm:pt modelId="{8C4C436E-569A-4516-953C-F61145B13BB0}">
      <dgm:prSet phldr="0"/>
      <dgm:spPr/>
      <dgm:t>
        <a:bodyPr/>
        <a:lstStyle/>
        <a:p>
          <a:pPr rtl="0"/>
          <a:r>
            <a:rPr lang="fr-FR" dirty="0">
              <a:latin typeface="Calibri Light" panose="020F0302020204030204"/>
            </a:rPr>
            <a:t>Les</a:t>
          </a:r>
          <a:r>
            <a:rPr lang="fr-FR" dirty="0"/>
            <a:t> troupes du FFI pénètrent dans la ville et les derniers prisonniers sont libérés.</a:t>
          </a:r>
          <a:r>
            <a:rPr lang="fr-FR" dirty="0">
              <a:latin typeface="Calibri Light" panose="020F0302020204030204"/>
            </a:rPr>
            <a:t> Entrée</a:t>
          </a:r>
          <a:r>
            <a:rPr lang="fr-FR" dirty="0"/>
            <a:t> des troupes françaises dans la cité. </a:t>
          </a:r>
        </a:p>
      </dgm:t>
    </dgm:pt>
    <dgm:pt modelId="{C1EE761C-9F2B-4408-B08A-EA6F4EB219E4}" type="parTrans" cxnId="{3C21A0AF-5025-4373-8208-2255D3330AC0}">
      <dgm:prSet/>
      <dgm:spPr/>
    </dgm:pt>
    <dgm:pt modelId="{282BB4D3-5CF2-4D02-BFBA-786253D395A0}" type="sibTrans" cxnId="{3C21A0AF-5025-4373-8208-2255D3330AC0}">
      <dgm:prSet/>
      <dgm:spPr/>
    </dgm:pt>
    <dgm:pt modelId="{57C75B91-73C5-4C0F-8B8C-E67351B7AA96}" type="pres">
      <dgm:prSet presAssocID="{7FA63BF4-4923-4B26-981A-EF0963546B94}" presName="theList" presStyleCnt="0">
        <dgm:presLayoutVars>
          <dgm:dir/>
          <dgm:animLvl val="lvl"/>
          <dgm:resizeHandles val="exact"/>
        </dgm:presLayoutVars>
      </dgm:prSet>
      <dgm:spPr/>
    </dgm:pt>
    <dgm:pt modelId="{CBDD2B99-FC53-44AF-BA05-0EB84A6A1B2E}" type="pres">
      <dgm:prSet presAssocID="{B20BE7DC-03E2-46D2-BD1B-C6BB41B46350}" presName="compNode" presStyleCnt="0"/>
      <dgm:spPr/>
    </dgm:pt>
    <dgm:pt modelId="{4A1D47F7-CB8E-4550-BEE9-DD2549479231}" type="pres">
      <dgm:prSet presAssocID="{B20BE7DC-03E2-46D2-BD1B-C6BB41B46350}" presName="noGeometry" presStyleCnt="0"/>
      <dgm:spPr/>
    </dgm:pt>
    <dgm:pt modelId="{D0CBED41-D9D3-4E4D-AC49-2E62DA7A07E4}" type="pres">
      <dgm:prSet presAssocID="{B20BE7DC-03E2-46D2-BD1B-C6BB41B46350}" presName="childTextVisible" presStyleLbl="bgAccFollowNode1" presStyleIdx="0" presStyleCnt="2">
        <dgm:presLayoutVars>
          <dgm:bulletEnabled val="1"/>
        </dgm:presLayoutVars>
      </dgm:prSet>
      <dgm:spPr/>
    </dgm:pt>
    <dgm:pt modelId="{F2ED394D-1702-439E-A667-A9EBAC23886F}" type="pres">
      <dgm:prSet presAssocID="{B20BE7DC-03E2-46D2-BD1B-C6BB41B46350}" presName="childTextHidden" presStyleLbl="bgAccFollowNode1" presStyleIdx="0" presStyleCnt="2"/>
      <dgm:spPr/>
    </dgm:pt>
    <dgm:pt modelId="{7B13A2B2-F312-4F99-81A6-C89572B5E414}" type="pres">
      <dgm:prSet presAssocID="{B20BE7DC-03E2-46D2-BD1B-C6BB41B4635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922B577-FCD3-4B14-9E5B-4B73F293F55D}" type="pres">
      <dgm:prSet presAssocID="{B20BE7DC-03E2-46D2-BD1B-C6BB41B46350}" presName="aSpace" presStyleCnt="0"/>
      <dgm:spPr/>
    </dgm:pt>
    <dgm:pt modelId="{3B62AE3F-3F3C-47E7-81A6-0D389243AF0E}" type="pres">
      <dgm:prSet presAssocID="{C2619ED9-8F2E-461A-8DAA-6324D27469A6}" presName="compNode" presStyleCnt="0"/>
      <dgm:spPr/>
    </dgm:pt>
    <dgm:pt modelId="{E01FB27A-E350-4EB6-B210-02B8FC14BF71}" type="pres">
      <dgm:prSet presAssocID="{C2619ED9-8F2E-461A-8DAA-6324D27469A6}" presName="noGeometry" presStyleCnt="0"/>
      <dgm:spPr/>
    </dgm:pt>
    <dgm:pt modelId="{5D6A93A6-0B40-4732-B04B-8537749B759A}" type="pres">
      <dgm:prSet presAssocID="{C2619ED9-8F2E-461A-8DAA-6324D27469A6}" presName="childTextVisible" presStyleLbl="bgAccFollowNode1" presStyleIdx="1" presStyleCnt="2">
        <dgm:presLayoutVars>
          <dgm:bulletEnabled val="1"/>
        </dgm:presLayoutVars>
      </dgm:prSet>
      <dgm:spPr/>
    </dgm:pt>
    <dgm:pt modelId="{3560359C-C6ED-460E-A3CA-23628F269BA3}" type="pres">
      <dgm:prSet presAssocID="{C2619ED9-8F2E-461A-8DAA-6324D27469A6}" presName="childTextHidden" presStyleLbl="bgAccFollowNode1" presStyleIdx="1" presStyleCnt="2"/>
      <dgm:spPr/>
    </dgm:pt>
    <dgm:pt modelId="{F6A8AC41-62C0-48DF-97E7-658AEDEB9EC7}" type="pres">
      <dgm:prSet presAssocID="{C2619ED9-8F2E-461A-8DAA-6324D27469A6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4C05E629-51D4-45C1-AB55-9B7C3843ECAB}" type="presOf" srcId="{B8FD0491-48BF-4BD1-AC4D-CD50FA96EC1A}" destId="{F2ED394D-1702-439E-A667-A9EBAC23886F}" srcOrd="1" destOrd="0" presId="urn:microsoft.com/office/officeart/2005/8/layout/hProcess6"/>
    <dgm:cxn modelId="{F2F1135B-B2C6-4B35-987F-1C5796789580}" type="presOf" srcId="{2A7EAC4F-A501-4534-96ED-6CA988F9F60C}" destId="{3560359C-C6ED-460E-A3CA-23628F269BA3}" srcOrd="1" destOrd="0" presId="urn:microsoft.com/office/officeart/2005/8/layout/hProcess6"/>
    <dgm:cxn modelId="{A5790E46-0F9B-44CB-BD21-0D18BEFF864D}" srcId="{C2619ED9-8F2E-461A-8DAA-6324D27469A6}" destId="{2A7EAC4F-A501-4534-96ED-6CA988F9F60C}" srcOrd="0" destOrd="0" parTransId="{DF979795-C56E-477F-A520-4A03CA8B1323}" sibTransId="{72EAD6BB-04ED-4B64-A7F3-CBC7FCB5E808}"/>
    <dgm:cxn modelId="{A091A946-8CD9-4F2E-A54F-87807B087073}" type="presOf" srcId="{8C4C436E-569A-4516-953C-F61145B13BB0}" destId="{3560359C-C6ED-460E-A3CA-23628F269BA3}" srcOrd="1" destOrd="1" presId="urn:microsoft.com/office/officeart/2005/8/layout/hProcess6"/>
    <dgm:cxn modelId="{7818954B-9DCE-43A1-A848-3ED7D37B9CE7}" type="presOf" srcId="{8C4C436E-569A-4516-953C-F61145B13BB0}" destId="{5D6A93A6-0B40-4732-B04B-8537749B759A}" srcOrd="0" destOrd="1" presId="urn:microsoft.com/office/officeart/2005/8/layout/hProcess6"/>
    <dgm:cxn modelId="{128D7073-9EFD-40C7-B633-B7F3722C5884}" type="presOf" srcId="{C2619ED9-8F2E-461A-8DAA-6324D27469A6}" destId="{F6A8AC41-62C0-48DF-97E7-658AEDEB9EC7}" srcOrd="0" destOrd="0" presId="urn:microsoft.com/office/officeart/2005/8/layout/hProcess6"/>
    <dgm:cxn modelId="{025BE676-E351-4C58-8A6F-0B324FFC292E}" srcId="{B20BE7DC-03E2-46D2-BD1B-C6BB41B46350}" destId="{B8FD0491-48BF-4BD1-AC4D-CD50FA96EC1A}" srcOrd="0" destOrd="0" parTransId="{B5A974DA-AE60-4188-BA26-69C77F5B157E}" sibTransId="{DBC3C0EB-FBB2-4D9C-8FFD-0F1AE5AD8E5A}"/>
    <dgm:cxn modelId="{3C46287E-790E-4631-9710-402FA0F41477}" type="presOf" srcId="{7FA63BF4-4923-4B26-981A-EF0963546B94}" destId="{57C75B91-73C5-4C0F-8B8C-E67351B7AA96}" srcOrd="0" destOrd="0" presId="urn:microsoft.com/office/officeart/2005/8/layout/hProcess6"/>
    <dgm:cxn modelId="{3C21A0AF-5025-4373-8208-2255D3330AC0}" srcId="{C2619ED9-8F2E-461A-8DAA-6324D27469A6}" destId="{8C4C436E-569A-4516-953C-F61145B13BB0}" srcOrd="1" destOrd="0" parTransId="{C1EE761C-9F2B-4408-B08A-EA6F4EB219E4}" sibTransId="{282BB4D3-5CF2-4D02-BFBA-786253D395A0}"/>
    <dgm:cxn modelId="{BD03A4C3-63D3-4A70-B594-B29CC0BBA185}" type="presOf" srcId="{2A7EAC4F-A501-4534-96ED-6CA988F9F60C}" destId="{5D6A93A6-0B40-4732-B04B-8537749B759A}" srcOrd="0" destOrd="0" presId="urn:microsoft.com/office/officeart/2005/8/layout/hProcess6"/>
    <dgm:cxn modelId="{21A8A3CF-A01F-4698-8D33-2BB5BB09AC8C}" type="presOf" srcId="{B8FD0491-48BF-4BD1-AC4D-CD50FA96EC1A}" destId="{D0CBED41-D9D3-4E4D-AC49-2E62DA7A07E4}" srcOrd="0" destOrd="0" presId="urn:microsoft.com/office/officeart/2005/8/layout/hProcess6"/>
    <dgm:cxn modelId="{383007E4-02EE-4C70-BCF3-9A819FA3E74F}" srcId="{7FA63BF4-4923-4B26-981A-EF0963546B94}" destId="{C2619ED9-8F2E-461A-8DAA-6324D27469A6}" srcOrd="1" destOrd="0" parTransId="{7E8BE140-6730-4BCE-8387-D0CB715421E7}" sibTransId="{CBA967FE-E98B-4D81-9C9E-F3402A0D2EF9}"/>
    <dgm:cxn modelId="{92EF28E4-9F0C-4C51-AD53-CF935AE09B7E}" type="presOf" srcId="{B20BE7DC-03E2-46D2-BD1B-C6BB41B46350}" destId="{7B13A2B2-F312-4F99-81A6-C89572B5E414}" srcOrd="0" destOrd="0" presId="urn:microsoft.com/office/officeart/2005/8/layout/hProcess6"/>
    <dgm:cxn modelId="{97E23CED-34AA-42CE-A76A-D803C2389F08}" srcId="{7FA63BF4-4923-4B26-981A-EF0963546B94}" destId="{B20BE7DC-03E2-46D2-BD1B-C6BB41B46350}" srcOrd="0" destOrd="0" parTransId="{8F709488-C741-4446-B7A8-8C30818C6121}" sibTransId="{49BB3759-F4FE-472D-AAC0-213684D0EF38}"/>
    <dgm:cxn modelId="{9841052E-D758-4519-9D22-C846157B7FED}" type="presParOf" srcId="{57C75B91-73C5-4C0F-8B8C-E67351B7AA96}" destId="{CBDD2B99-FC53-44AF-BA05-0EB84A6A1B2E}" srcOrd="0" destOrd="0" presId="urn:microsoft.com/office/officeart/2005/8/layout/hProcess6"/>
    <dgm:cxn modelId="{BE00A5A2-E139-4C66-A5E8-6221BB935919}" type="presParOf" srcId="{CBDD2B99-FC53-44AF-BA05-0EB84A6A1B2E}" destId="{4A1D47F7-CB8E-4550-BEE9-DD2549479231}" srcOrd="0" destOrd="0" presId="urn:microsoft.com/office/officeart/2005/8/layout/hProcess6"/>
    <dgm:cxn modelId="{C359576C-4C37-40A9-B863-07618D3B700D}" type="presParOf" srcId="{CBDD2B99-FC53-44AF-BA05-0EB84A6A1B2E}" destId="{D0CBED41-D9D3-4E4D-AC49-2E62DA7A07E4}" srcOrd="1" destOrd="0" presId="urn:microsoft.com/office/officeart/2005/8/layout/hProcess6"/>
    <dgm:cxn modelId="{890FD77E-53CA-4BAE-AA8D-E026EA110937}" type="presParOf" srcId="{CBDD2B99-FC53-44AF-BA05-0EB84A6A1B2E}" destId="{F2ED394D-1702-439E-A667-A9EBAC23886F}" srcOrd="2" destOrd="0" presId="urn:microsoft.com/office/officeart/2005/8/layout/hProcess6"/>
    <dgm:cxn modelId="{A79A5C89-A568-474D-9B35-015B266B98B5}" type="presParOf" srcId="{CBDD2B99-FC53-44AF-BA05-0EB84A6A1B2E}" destId="{7B13A2B2-F312-4F99-81A6-C89572B5E414}" srcOrd="3" destOrd="0" presId="urn:microsoft.com/office/officeart/2005/8/layout/hProcess6"/>
    <dgm:cxn modelId="{E263BA55-4B93-4448-A676-82BB4F717ECD}" type="presParOf" srcId="{57C75B91-73C5-4C0F-8B8C-E67351B7AA96}" destId="{2922B577-FCD3-4B14-9E5B-4B73F293F55D}" srcOrd="1" destOrd="0" presId="urn:microsoft.com/office/officeart/2005/8/layout/hProcess6"/>
    <dgm:cxn modelId="{349778D7-1BC4-4923-86C5-9AEEEB87EAEB}" type="presParOf" srcId="{57C75B91-73C5-4C0F-8B8C-E67351B7AA96}" destId="{3B62AE3F-3F3C-47E7-81A6-0D389243AF0E}" srcOrd="2" destOrd="0" presId="urn:microsoft.com/office/officeart/2005/8/layout/hProcess6"/>
    <dgm:cxn modelId="{FE33434C-FB91-4E4C-8BA2-4B683713E30F}" type="presParOf" srcId="{3B62AE3F-3F3C-47E7-81A6-0D389243AF0E}" destId="{E01FB27A-E350-4EB6-B210-02B8FC14BF71}" srcOrd="0" destOrd="0" presId="urn:microsoft.com/office/officeart/2005/8/layout/hProcess6"/>
    <dgm:cxn modelId="{75135BF1-BA18-4B92-BEAC-F5299B5C1877}" type="presParOf" srcId="{3B62AE3F-3F3C-47E7-81A6-0D389243AF0E}" destId="{5D6A93A6-0B40-4732-B04B-8537749B759A}" srcOrd="1" destOrd="0" presId="urn:microsoft.com/office/officeart/2005/8/layout/hProcess6"/>
    <dgm:cxn modelId="{C0771A34-B38C-494D-80EA-C3E2A631D6E4}" type="presParOf" srcId="{3B62AE3F-3F3C-47E7-81A6-0D389243AF0E}" destId="{3560359C-C6ED-460E-A3CA-23628F269BA3}" srcOrd="2" destOrd="0" presId="urn:microsoft.com/office/officeart/2005/8/layout/hProcess6"/>
    <dgm:cxn modelId="{8C90F20B-A6CB-406F-BBCB-429F37A30993}" type="presParOf" srcId="{3B62AE3F-3F3C-47E7-81A6-0D389243AF0E}" destId="{F6A8AC41-62C0-48DF-97E7-658AEDEB9EC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B3E6C-FC7A-4A07-937E-FBC36353AC87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3013BA-2EC0-46D1-9A8A-9799FD0A7C04}">
      <dgm:prSet phldrT="[Text]"/>
      <dgm:spPr/>
      <dgm:t>
        <a:bodyPr/>
        <a:lstStyle/>
        <a:p>
          <a:pPr algn="l">
            <a:lnSpc>
              <a:spcPct val="90000"/>
            </a:lnSpc>
          </a:pPr>
          <a:r>
            <a:rPr lang="fr-FR" dirty="0"/>
            <a:t>Un mémorial de la poche de La Rochelle existe près de Saint-Sauveur-d'Aunis.</a:t>
          </a:r>
          <a:endParaRPr lang="en-US" dirty="0"/>
        </a:p>
      </dgm:t>
    </dgm:pt>
    <dgm:pt modelId="{2822C4F4-C30B-4F71-977F-7F19C7F665C9}" type="parTrans" cxnId="{52FEEF13-3E3C-4354-821A-5D9A86759901}">
      <dgm:prSet/>
      <dgm:spPr/>
      <dgm:t>
        <a:bodyPr/>
        <a:lstStyle/>
        <a:p>
          <a:endParaRPr lang="en-US"/>
        </a:p>
      </dgm:t>
    </dgm:pt>
    <dgm:pt modelId="{52875312-B9CF-420D-BC1C-46A8DCC966D9}" type="sibTrans" cxnId="{52FEEF13-3E3C-4354-821A-5D9A86759901}">
      <dgm:prSet/>
      <dgm:spPr/>
      <dgm:t>
        <a:bodyPr/>
        <a:lstStyle/>
        <a:p>
          <a:endParaRPr lang="en-US"/>
        </a:p>
      </dgm:t>
    </dgm:pt>
    <dgm:pt modelId="{8FA9F576-A389-4A40-A847-004B394819EA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fr-FR" dirty="0"/>
            <a:t>Tôt le 9 mai </a:t>
          </a:r>
          <a:r>
            <a:rPr lang="fr-FR" dirty="0">
              <a:latin typeface="Calibri Light" panose="020F0302020204030204"/>
            </a:rPr>
            <a:t>1945 au</a:t>
          </a:r>
          <a:r>
            <a:rPr lang="fr-FR" dirty="0"/>
            <a:t> matin</a:t>
          </a:r>
          <a:endParaRPr lang="en-US" dirty="0"/>
        </a:p>
      </dgm:t>
    </dgm:pt>
    <dgm:pt modelId="{CC2A744E-C296-4BEB-BD24-74827723E863}" type="parTrans" cxnId="{38C56920-BBC0-4AEC-9A0B-4BA2C2468222}">
      <dgm:prSet/>
      <dgm:spPr/>
    </dgm:pt>
    <dgm:pt modelId="{3E8A3FB2-AAF0-4CF7-9322-EBD3A0DA9B38}" type="sibTrans" cxnId="{38C56920-BBC0-4AEC-9A0B-4BA2C2468222}">
      <dgm:prSet/>
      <dgm:spPr/>
    </dgm:pt>
    <dgm:pt modelId="{670888F0-CAD3-44CE-90A6-CFF2A8A57B26}">
      <dgm:prSet phldr="0"/>
      <dgm:spPr/>
      <dgm:t>
        <a:bodyPr/>
        <a:lstStyle/>
        <a:p>
          <a:r>
            <a:rPr lang="fr-FR" dirty="0" err="1"/>
            <a:t>Schirlitz</a:t>
          </a:r>
          <a:r>
            <a:rPr lang="fr-FR" dirty="0"/>
            <a:t> signe l'acte officiel de capitulation et remet ses armes au commandant de marine Meyer. </a:t>
          </a:r>
          <a:endParaRPr lang="en-US" dirty="0"/>
        </a:p>
      </dgm:t>
    </dgm:pt>
    <dgm:pt modelId="{53C7D006-36E5-4011-978A-4A60328F7BE2}" type="parTrans" cxnId="{3E3CA152-DD8F-48A5-AD16-C8B5F056003B}">
      <dgm:prSet/>
      <dgm:spPr/>
    </dgm:pt>
    <dgm:pt modelId="{E3C16242-A27A-475D-AB49-E902B24B4E27}" type="sibTrans" cxnId="{3E3CA152-DD8F-48A5-AD16-C8B5F056003B}">
      <dgm:prSet/>
      <dgm:spPr/>
    </dgm:pt>
    <dgm:pt modelId="{BC5167F4-58B9-4F86-9E48-B8641CDF9DA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r-FR" dirty="0"/>
            <a:t>Après cette dernière rencontre</a:t>
          </a:r>
          <a:endParaRPr lang="en-US" dirty="0"/>
        </a:p>
      </dgm:t>
    </dgm:pt>
    <dgm:pt modelId="{39047DD9-83B0-421B-8469-129A44F037CF}" type="parTrans" cxnId="{7AA8434C-7FF7-4445-A809-481B8A0212FF}">
      <dgm:prSet/>
      <dgm:spPr/>
    </dgm:pt>
    <dgm:pt modelId="{730C5EAB-2523-4E21-809B-9290D46172EA}" type="sibTrans" cxnId="{7AA8434C-7FF7-4445-A809-481B8A0212FF}">
      <dgm:prSet/>
      <dgm:spPr/>
    </dgm:pt>
    <dgm:pt modelId="{3D189101-7D55-41AF-B53D-B738D99A9530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fr-FR" dirty="0">
              <a:latin typeface="Calibri Light" panose="020F0302020204030204"/>
            </a:rPr>
            <a:t>Un</a:t>
          </a:r>
          <a:r>
            <a:rPr lang="fr-FR" dirty="0"/>
            <a:t> régiment de zouaves</a:t>
          </a:r>
          <a:r>
            <a:rPr lang="fr-FR" dirty="0">
              <a:latin typeface="Calibri Light" panose="020F0302020204030204"/>
            </a:rPr>
            <a:t> (soldat</a:t>
          </a:r>
          <a:r>
            <a:rPr lang="fr-FR" dirty="0"/>
            <a:t> algérien</a:t>
          </a:r>
          <a:r>
            <a:rPr lang="fr-FR" dirty="0">
              <a:latin typeface="Calibri Light" panose="020F0302020204030204"/>
            </a:rPr>
            <a:t>) </a:t>
          </a:r>
          <a:r>
            <a:rPr lang="fr-FR" dirty="0"/>
            <a:t>débarque sur l'île de Ré et capture le commandant de la </a:t>
          </a:r>
          <a:r>
            <a:rPr lang="fr-FR" dirty="0">
              <a:latin typeface="Calibri Light" panose="020F0302020204030204"/>
            </a:rPr>
            <a:t>garnison. La</a:t>
          </a:r>
          <a:r>
            <a:rPr lang="fr-FR" dirty="0"/>
            <a:t> Marine nationale prend possession de la base sous-marine intacte de La </a:t>
          </a:r>
          <a:r>
            <a:rPr lang="fr-FR" dirty="0" err="1"/>
            <a:t>Pallice</a:t>
          </a:r>
          <a:r>
            <a:rPr lang="fr-FR" dirty="0"/>
            <a:t>.</a:t>
          </a:r>
          <a:endParaRPr lang="en-US" dirty="0"/>
        </a:p>
      </dgm:t>
    </dgm:pt>
    <dgm:pt modelId="{4BD014BF-B5D0-456E-8F33-94B6CDD3FC38}" type="parTrans" cxnId="{1309EFD5-EEBC-453C-90F2-6ABE8B8D9C4A}">
      <dgm:prSet/>
      <dgm:spPr/>
    </dgm:pt>
    <dgm:pt modelId="{7B63F241-1CF3-4883-8EFF-32E9D9EC8F0D}" type="sibTrans" cxnId="{1309EFD5-EEBC-453C-90F2-6ABE8B8D9C4A}">
      <dgm:prSet/>
      <dgm:spPr/>
    </dgm:pt>
    <dgm:pt modelId="{A1FDB840-C132-4143-9FAE-9DFFDE4C078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r-FR" dirty="0"/>
            <a:t>Aujourd'hui</a:t>
          </a:r>
          <a:endParaRPr lang="en-US" dirty="0"/>
        </a:p>
      </dgm:t>
    </dgm:pt>
    <dgm:pt modelId="{AFACF825-F262-444D-BEE1-50E4C4A140A7}" type="parTrans" cxnId="{B4931E97-1DE3-4BFF-9684-4D3DD6E0A6F8}">
      <dgm:prSet/>
      <dgm:spPr/>
    </dgm:pt>
    <dgm:pt modelId="{1FCB592E-2E37-4F7F-8889-5004AE1A7E8B}" type="sibTrans" cxnId="{B4931E97-1DE3-4BFF-9684-4D3DD6E0A6F8}">
      <dgm:prSet/>
      <dgm:spPr/>
    </dgm:pt>
    <dgm:pt modelId="{50ED8E64-283F-4299-A232-5B24C03CA106}" type="pres">
      <dgm:prSet presAssocID="{005B3E6C-FC7A-4A07-937E-FBC36353AC87}" presName="theList" presStyleCnt="0">
        <dgm:presLayoutVars>
          <dgm:dir/>
          <dgm:animLvl val="lvl"/>
          <dgm:resizeHandles val="exact"/>
        </dgm:presLayoutVars>
      </dgm:prSet>
      <dgm:spPr/>
    </dgm:pt>
    <dgm:pt modelId="{73090F85-AC77-497E-992B-BFA4F2AFD292}" type="pres">
      <dgm:prSet presAssocID="{8FA9F576-A389-4A40-A847-004B394819EA}" presName="compNode" presStyleCnt="0"/>
      <dgm:spPr/>
    </dgm:pt>
    <dgm:pt modelId="{7C066AF4-B64E-44ED-B53F-2B3BD2ACBF0F}" type="pres">
      <dgm:prSet presAssocID="{8FA9F576-A389-4A40-A847-004B394819EA}" presName="noGeometry" presStyleCnt="0"/>
      <dgm:spPr/>
    </dgm:pt>
    <dgm:pt modelId="{1CBDA10D-2703-4C17-BB57-74B18ED5DF73}" type="pres">
      <dgm:prSet presAssocID="{8FA9F576-A389-4A40-A847-004B394819EA}" presName="childTextVisible" presStyleLbl="bgAccFollowNode1" presStyleIdx="0" presStyleCnt="3">
        <dgm:presLayoutVars>
          <dgm:bulletEnabled val="1"/>
        </dgm:presLayoutVars>
      </dgm:prSet>
      <dgm:spPr/>
    </dgm:pt>
    <dgm:pt modelId="{282E6EBB-DADB-4018-A4BA-43598B1F4E65}" type="pres">
      <dgm:prSet presAssocID="{8FA9F576-A389-4A40-A847-004B394819EA}" presName="childTextHidden" presStyleLbl="bgAccFollowNode1" presStyleIdx="0" presStyleCnt="3"/>
      <dgm:spPr/>
    </dgm:pt>
    <dgm:pt modelId="{07CE9D4E-1336-4B49-A02F-839B95E36093}" type="pres">
      <dgm:prSet presAssocID="{8FA9F576-A389-4A40-A847-004B394819E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A1CAEE0-2DDE-4873-A1EC-1839F730A223}" type="pres">
      <dgm:prSet presAssocID="{8FA9F576-A389-4A40-A847-004B394819EA}" presName="aSpace" presStyleCnt="0"/>
      <dgm:spPr/>
    </dgm:pt>
    <dgm:pt modelId="{42CC6F3F-69AD-4473-997D-92154211E84B}" type="pres">
      <dgm:prSet presAssocID="{BC5167F4-58B9-4F86-9E48-B8641CDF9DAA}" presName="compNode" presStyleCnt="0"/>
      <dgm:spPr/>
    </dgm:pt>
    <dgm:pt modelId="{15605C29-6858-462F-AB8B-C0EF8C90C8EA}" type="pres">
      <dgm:prSet presAssocID="{BC5167F4-58B9-4F86-9E48-B8641CDF9DAA}" presName="noGeometry" presStyleCnt="0"/>
      <dgm:spPr/>
    </dgm:pt>
    <dgm:pt modelId="{1B32D1B8-19D6-4888-A615-AEA09FAD2BED}" type="pres">
      <dgm:prSet presAssocID="{BC5167F4-58B9-4F86-9E48-B8641CDF9DAA}" presName="childTextVisible" presStyleLbl="bgAccFollowNode1" presStyleIdx="1" presStyleCnt="3">
        <dgm:presLayoutVars>
          <dgm:bulletEnabled val="1"/>
        </dgm:presLayoutVars>
      </dgm:prSet>
      <dgm:spPr/>
    </dgm:pt>
    <dgm:pt modelId="{C47E1F28-43D8-4B1D-8D4A-F258C80DC006}" type="pres">
      <dgm:prSet presAssocID="{BC5167F4-58B9-4F86-9E48-B8641CDF9DAA}" presName="childTextHidden" presStyleLbl="bgAccFollowNode1" presStyleIdx="1" presStyleCnt="3"/>
      <dgm:spPr/>
    </dgm:pt>
    <dgm:pt modelId="{D27EDC18-FC5E-4809-B2B6-DDAFECA6530F}" type="pres">
      <dgm:prSet presAssocID="{BC5167F4-58B9-4F86-9E48-B8641CDF9DA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89A0BD-AD43-45A8-9083-08A1249326DE}" type="pres">
      <dgm:prSet presAssocID="{BC5167F4-58B9-4F86-9E48-B8641CDF9DAA}" presName="aSpace" presStyleCnt="0"/>
      <dgm:spPr/>
    </dgm:pt>
    <dgm:pt modelId="{6995DED4-555B-45A0-B454-F0B18C590325}" type="pres">
      <dgm:prSet presAssocID="{A1FDB840-C132-4143-9FAE-9DFFDE4C0789}" presName="compNode" presStyleCnt="0"/>
      <dgm:spPr/>
    </dgm:pt>
    <dgm:pt modelId="{B30108FF-1685-4A8E-9963-59D5FFA83A5E}" type="pres">
      <dgm:prSet presAssocID="{A1FDB840-C132-4143-9FAE-9DFFDE4C0789}" presName="noGeometry" presStyleCnt="0"/>
      <dgm:spPr/>
    </dgm:pt>
    <dgm:pt modelId="{0781F803-F769-4C24-9C24-822611BEB86A}" type="pres">
      <dgm:prSet presAssocID="{A1FDB840-C132-4143-9FAE-9DFFDE4C0789}" presName="childTextVisible" presStyleLbl="bgAccFollowNode1" presStyleIdx="2" presStyleCnt="3">
        <dgm:presLayoutVars>
          <dgm:bulletEnabled val="1"/>
        </dgm:presLayoutVars>
      </dgm:prSet>
      <dgm:spPr/>
    </dgm:pt>
    <dgm:pt modelId="{A0164DF5-6B9B-4D3D-9D16-66A600C7FAED}" type="pres">
      <dgm:prSet presAssocID="{A1FDB840-C132-4143-9FAE-9DFFDE4C0789}" presName="childTextHidden" presStyleLbl="bgAccFollowNode1" presStyleIdx="2" presStyleCnt="3"/>
      <dgm:spPr/>
    </dgm:pt>
    <dgm:pt modelId="{C43B5A16-89DE-40BE-82E5-43CB052954DD}" type="pres">
      <dgm:prSet presAssocID="{A1FDB840-C132-4143-9FAE-9DFFDE4C078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2FEEF13-3E3C-4354-821A-5D9A86759901}" srcId="{A1FDB840-C132-4143-9FAE-9DFFDE4C0789}" destId="{FC3013BA-2EC0-46D1-9A8A-9799FD0A7C04}" srcOrd="0" destOrd="0" parTransId="{2822C4F4-C30B-4F71-977F-7F19C7F665C9}" sibTransId="{52875312-B9CF-420D-BC1C-46A8DCC966D9}"/>
    <dgm:cxn modelId="{38C56920-BBC0-4AEC-9A0B-4BA2C2468222}" srcId="{005B3E6C-FC7A-4A07-937E-FBC36353AC87}" destId="{8FA9F576-A389-4A40-A847-004B394819EA}" srcOrd="0" destOrd="0" parTransId="{CC2A744E-C296-4BEB-BD24-74827723E863}" sibTransId="{3E8A3FB2-AAF0-4CF7-9322-EBD3A0DA9B38}"/>
    <dgm:cxn modelId="{6687D525-F43B-4C31-8151-03A65506836C}" type="presOf" srcId="{BC5167F4-58B9-4F86-9E48-B8641CDF9DAA}" destId="{D27EDC18-FC5E-4809-B2B6-DDAFECA6530F}" srcOrd="0" destOrd="0" presId="urn:microsoft.com/office/officeart/2005/8/layout/hProcess6"/>
    <dgm:cxn modelId="{A2CB0E2E-BBFC-4E1B-BD34-1917F93358EA}" type="presOf" srcId="{FC3013BA-2EC0-46D1-9A8A-9799FD0A7C04}" destId="{0781F803-F769-4C24-9C24-822611BEB86A}" srcOrd="0" destOrd="0" presId="urn:microsoft.com/office/officeart/2005/8/layout/hProcess6"/>
    <dgm:cxn modelId="{3FE0D567-4AA4-4454-9D1E-F0F4E27D2167}" type="presOf" srcId="{8FA9F576-A389-4A40-A847-004B394819EA}" destId="{07CE9D4E-1336-4B49-A02F-839B95E36093}" srcOrd="0" destOrd="0" presId="urn:microsoft.com/office/officeart/2005/8/layout/hProcess6"/>
    <dgm:cxn modelId="{A3B7B24B-9D85-489D-9A9C-B7A07E971B2D}" type="presOf" srcId="{A1FDB840-C132-4143-9FAE-9DFFDE4C0789}" destId="{C43B5A16-89DE-40BE-82E5-43CB052954DD}" srcOrd="0" destOrd="0" presId="urn:microsoft.com/office/officeart/2005/8/layout/hProcess6"/>
    <dgm:cxn modelId="{7AA8434C-7FF7-4445-A809-481B8A0212FF}" srcId="{005B3E6C-FC7A-4A07-937E-FBC36353AC87}" destId="{BC5167F4-58B9-4F86-9E48-B8641CDF9DAA}" srcOrd="1" destOrd="0" parTransId="{39047DD9-83B0-421B-8469-129A44F037CF}" sibTransId="{730C5EAB-2523-4E21-809B-9290D46172EA}"/>
    <dgm:cxn modelId="{3E3CA152-DD8F-48A5-AD16-C8B5F056003B}" srcId="{8FA9F576-A389-4A40-A847-004B394819EA}" destId="{670888F0-CAD3-44CE-90A6-CFF2A8A57B26}" srcOrd="0" destOrd="0" parTransId="{53C7D006-36E5-4011-978A-4A60328F7BE2}" sibTransId="{E3C16242-A27A-475D-AB49-E902B24B4E27}"/>
    <dgm:cxn modelId="{800CF379-9527-4718-B112-D2B22F664C15}" type="presOf" srcId="{FC3013BA-2EC0-46D1-9A8A-9799FD0A7C04}" destId="{A0164DF5-6B9B-4D3D-9D16-66A600C7FAED}" srcOrd="1" destOrd="0" presId="urn:microsoft.com/office/officeart/2005/8/layout/hProcess6"/>
    <dgm:cxn modelId="{B4931E97-1DE3-4BFF-9684-4D3DD6E0A6F8}" srcId="{005B3E6C-FC7A-4A07-937E-FBC36353AC87}" destId="{A1FDB840-C132-4143-9FAE-9DFFDE4C0789}" srcOrd="2" destOrd="0" parTransId="{AFACF825-F262-444D-BEE1-50E4C4A140A7}" sibTransId="{1FCB592E-2E37-4F7F-8889-5004AE1A7E8B}"/>
    <dgm:cxn modelId="{4E2A8F9E-74D4-41A5-9324-6A854B4B7CF3}" type="presOf" srcId="{670888F0-CAD3-44CE-90A6-CFF2A8A57B26}" destId="{1CBDA10D-2703-4C17-BB57-74B18ED5DF73}" srcOrd="0" destOrd="0" presId="urn:microsoft.com/office/officeart/2005/8/layout/hProcess6"/>
    <dgm:cxn modelId="{A32EAEA7-39C0-4C57-8F92-A739CB34FAF4}" type="presOf" srcId="{670888F0-CAD3-44CE-90A6-CFF2A8A57B26}" destId="{282E6EBB-DADB-4018-A4BA-43598B1F4E65}" srcOrd="1" destOrd="0" presId="urn:microsoft.com/office/officeart/2005/8/layout/hProcess6"/>
    <dgm:cxn modelId="{06E488D4-C4E4-4B8E-A4A1-0CDA65A1F067}" type="presOf" srcId="{005B3E6C-FC7A-4A07-937E-FBC36353AC87}" destId="{50ED8E64-283F-4299-A232-5B24C03CA106}" srcOrd="0" destOrd="0" presId="urn:microsoft.com/office/officeart/2005/8/layout/hProcess6"/>
    <dgm:cxn modelId="{1309EFD5-EEBC-453C-90F2-6ABE8B8D9C4A}" srcId="{BC5167F4-58B9-4F86-9E48-B8641CDF9DAA}" destId="{3D189101-7D55-41AF-B53D-B738D99A9530}" srcOrd="0" destOrd="0" parTransId="{4BD014BF-B5D0-456E-8F33-94B6CDD3FC38}" sibTransId="{7B63F241-1CF3-4883-8EFF-32E9D9EC8F0D}"/>
    <dgm:cxn modelId="{F9B449DE-E679-4C7C-83C0-B9F52821E8BF}" type="presOf" srcId="{3D189101-7D55-41AF-B53D-B738D99A9530}" destId="{C47E1F28-43D8-4B1D-8D4A-F258C80DC006}" srcOrd="1" destOrd="0" presId="urn:microsoft.com/office/officeart/2005/8/layout/hProcess6"/>
    <dgm:cxn modelId="{5AE397EF-F110-4FAC-992E-965AC014C4B6}" type="presOf" srcId="{3D189101-7D55-41AF-B53D-B738D99A9530}" destId="{1B32D1B8-19D6-4888-A615-AEA09FAD2BED}" srcOrd="0" destOrd="0" presId="urn:microsoft.com/office/officeart/2005/8/layout/hProcess6"/>
    <dgm:cxn modelId="{034A3580-CFB6-439D-A0E3-9C8988FB2EF8}" type="presParOf" srcId="{50ED8E64-283F-4299-A232-5B24C03CA106}" destId="{73090F85-AC77-497E-992B-BFA4F2AFD292}" srcOrd="0" destOrd="0" presId="urn:microsoft.com/office/officeart/2005/8/layout/hProcess6"/>
    <dgm:cxn modelId="{067FB8F1-326F-4D22-A88B-8347CB37DB7B}" type="presParOf" srcId="{73090F85-AC77-497E-992B-BFA4F2AFD292}" destId="{7C066AF4-B64E-44ED-B53F-2B3BD2ACBF0F}" srcOrd="0" destOrd="0" presId="urn:microsoft.com/office/officeart/2005/8/layout/hProcess6"/>
    <dgm:cxn modelId="{D6779A28-F708-4FE8-937B-503F24392AF0}" type="presParOf" srcId="{73090F85-AC77-497E-992B-BFA4F2AFD292}" destId="{1CBDA10D-2703-4C17-BB57-74B18ED5DF73}" srcOrd="1" destOrd="0" presId="urn:microsoft.com/office/officeart/2005/8/layout/hProcess6"/>
    <dgm:cxn modelId="{45254483-05F9-4710-AE52-9C0CE0748D91}" type="presParOf" srcId="{73090F85-AC77-497E-992B-BFA4F2AFD292}" destId="{282E6EBB-DADB-4018-A4BA-43598B1F4E65}" srcOrd="2" destOrd="0" presId="urn:microsoft.com/office/officeart/2005/8/layout/hProcess6"/>
    <dgm:cxn modelId="{6377C4FA-20D9-43D1-8A3F-6780C34415E1}" type="presParOf" srcId="{73090F85-AC77-497E-992B-BFA4F2AFD292}" destId="{07CE9D4E-1336-4B49-A02F-839B95E36093}" srcOrd="3" destOrd="0" presId="urn:microsoft.com/office/officeart/2005/8/layout/hProcess6"/>
    <dgm:cxn modelId="{9DE69BE0-574C-4D99-8615-78D1AEEC24FC}" type="presParOf" srcId="{50ED8E64-283F-4299-A232-5B24C03CA106}" destId="{BA1CAEE0-2DDE-4873-A1EC-1839F730A223}" srcOrd="1" destOrd="0" presId="urn:microsoft.com/office/officeart/2005/8/layout/hProcess6"/>
    <dgm:cxn modelId="{68E29A71-9823-4298-B4FD-22540CC0FB63}" type="presParOf" srcId="{50ED8E64-283F-4299-A232-5B24C03CA106}" destId="{42CC6F3F-69AD-4473-997D-92154211E84B}" srcOrd="2" destOrd="0" presId="urn:microsoft.com/office/officeart/2005/8/layout/hProcess6"/>
    <dgm:cxn modelId="{03593BDE-51C0-439A-8D06-97FB3347CFF0}" type="presParOf" srcId="{42CC6F3F-69AD-4473-997D-92154211E84B}" destId="{15605C29-6858-462F-AB8B-C0EF8C90C8EA}" srcOrd="0" destOrd="0" presId="urn:microsoft.com/office/officeart/2005/8/layout/hProcess6"/>
    <dgm:cxn modelId="{F68E79A4-446C-48EB-967C-C0335B58998A}" type="presParOf" srcId="{42CC6F3F-69AD-4473-997D-92154211E84B}" destId="{1B32D1B8-19D6-4888-A615-AEA09FAD2BED}" srcOrd="1" destOrd="0" presId="urn:microsoft.com/office/officeart/2005/8/layout/hProcess6"/>
    <dgm:cxn modelId="{147206BB-0301-4DE5-9FA8-4E1B4F31B6A5}" type="presParOf" srcId="{42CC6F3F-69AD-4473-997D-92154211E84B}" destId="{C47E1F28-43D8-4B1D-8D4A-F258C80DC006}" srcOrd="2" destOrd="0" presId="urn:microsoft.com/office/officeart/2005/8/layout/hProcess6"/>
    <dgm:cxn modelId="{4C229D51-920C-4409-8E8E-3C1D577AE56D}" type="presParOf" srcId="{42CC6F3F-69AD-4473-997D-92154211E84B}" destId="{D27EDC18-FC5E-4809-B2B6-DDAFECA6530F}" srcOrd="3" destOrd="0" presId="urn:microsoft.com/office/officeart/2005/8/layout/hProcess6"/>
    <dgm:cxn modelId="{4EF4CB22-78E6-4AFB-B30C-2E7E159C804C}" type="presParOf" srcId="{50ED8E64-283F-4299-A232-5B24C03CA106}" destId="{E789A0BD-AD43-45A8-9083-08A1249326DE}" srcOrd="3" destOrd="0" presId="urn:microsoft.com/office/officeart/2005/8/layout/hProcess6"/>
    <dgm:cxn modelId="{B722F2CF-EF45-4765-9D29-3A4F8B135D6A}" type="presParOf" srcId="{50ED8E64-283F-4299-A232-5B24C03CA106}" destId="{6995DED4-555B-45A0-B454-F0B18C590325}" srcOrd="4" destOrd="0" presId="urn:microsoft.com/office/officeart/2005/8/layout/hProcess6"/>
    <dgm:cxn modelId="{B6B186D9-CBA3-41B7-A135-5F77E5070F86}" type="presParOf" srcId="{6995DED4-555B-45A0-B454-F0B18C590325}" destId="{B30108FF-1685-4A8E-9963-59D5FFA83A5E}" srcOrd="0" destOrd="0" presId="urn:microsoft.com/office/officeart/2005/8/layout/hProcess6"/>
    <dgm:cxn modelId="{1C1CAD96-2D4C-4E36-A246-6BFCC93B02FA}" type="presParOf" srcId="{6995DED4-555B-45A0-B454-F0B18C590325}" destId="{0781F803-F769-4C24-9C24-822611BEB86A}" srcOrd="1" destOrd="0" presId="urn:microsoft.com/office/officeart/2005/8/layout/hProcess6"/>
    <dgm:cxn modelId="{7ED1931F-D463-49DE-9A17-BEDFC04D5520}" type="presParOf" srcId="{6995DED4-555B-45A0-B454-F0B18C590325}" destId="{A0164DF5-6B9B-4D3D-9D16-66A600C7FAED}" srcOrd="2" destOrd="0" presId="urn:microsoft.com/office/officeart/2005/8/layout/hProcess6"/>
    <dgm:cxn modelId="{BAFBB558-9C20-41C3-AC20-61624F6CC141}" type="presParOf" srcId="{6995DED4-555B-45A0-B454-F0B18C590325}" destId="{C43B5A16-89DE-40BE-82E5-43CB052954D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3607E-7DB0-467A-B1BF-C6308831514F}">
      <dsp:nvSpPr>
        <dsp:cNvPr id="0" name=""/>
        <dsp:cNvSpPr/>
      </dsp:nvSpPr>
      <dsp:spPr>
        <a:xfrm>
          <a:off x="94665" y="2425"/>
          <a:ext cx="3137847" cy="1882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Quoi ?</a:t>
          </a:r>
          <a:endParaRPr lang="fr-FR" sz="1200" b="1" kern="1200">
            <a:solidFill>
              <a:schemeClr val="bg1">
                <a:lumMod val="85000"/>
                <a:lumOff val="15000"/>
              </a:schemeClr>
            </a:solidFill>
            <a:latin typeface="Mangal"/>
            <a:cs typeface="Calibri Light" panose="020F0302020204030204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Zone de résistance allemande à la fin de la Seconde Guerre Mondiale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Île de Ré : 2 sites de batteries de marine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Île d'Oléron : une dizaine d'ouvrage d'artillerie.</a:t>
          </a:r>
        </a:p>
      </dsp:txBody>
      <dsp:txXfrm>
        <a:off x="94665" y="2425"/>
        <a:ext cx="3137847" cy="1882708"/>
      </dsp:txXfrm>
    </dsp:sp>
    <dsp:sp modelId="{1FF083D6-762C-4CE9-A4FF-915DE167D542}">
      <dsp:nvSpPr>
        <dsp:cNvPr id="0" name=""/>
        <dsp:cNvSpPr/>
      </dsp:nvSpPr>
      <dsp:spPr>
        <a:xfrm>
          <a:off x="3546296" y="2425"/>
          <a:ext cx="3137847" cy="1882708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Quand ?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De août 1944 au 9 mai 1945</a:t>
          </a:r>
        </a:p>
      </dsp:txBody>
      <dsp:txXfrm>
        <a:off x="3546296" y="2425"/>
        <a:ext cx="3137847" cy="1882708"/>
      </dsp:txXfrm>
    </dsp:sp>
    <dsp:sp modelId="{53604BE5-9EC8-4665-9534-827210E6F4A1}">
      <dsp:nvSpPr>
        <dsp:cNvPr id="0" name=""/>
        <dsp:cNvSpPr/>
      </dsp:nvSpPr>
      <dsp:spPr>
        <a:xfrm>
          <a:off x="94665" y="2198918"/>
          <a:ext cx="3137847" cy="188270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Où ?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ville de La Rochelle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base sous-marine de La </a:t>
          </a:r>
          <a:r>
            <a:rPr lang="fr-FR" sz="900" b="1" kern="1200" err="1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Pallice</a:t>
          </a:r>
          <a:endParaRPr lang="fr-FR" sz="900" b="1" kern="1200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L'Île de Ré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La majeure partie de l'Île d'Oléron</a:t>
          </a:r>
        </a:p>
      </dsp:txBody>
      <dsp:txXfrm>
        <a:off x="94665" y="2198918"/>
        <a:ext cx="3137847" cy="1882708"/>
      </dsp:txXfrm>
    </dsp:sp>
    <dsp:sp modelId="{DF4C30C0-E9B0-46CC-A2F1-9BAC96176993}">
      <dsp:nvSpPr>
        <dsp:cNvPr id="0" name=""/>
        <dsp:cNvSpPr/>
      </dsp:nvSpPr>
      <dsp:spPr>
        <a:xfrm>
          <a:off x="3546296" y="2198918"/>
          <a:ext cx="3137847" cy="1882708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Comment ?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Dispositif défensif terrestre s'appuyant sur de vastes étendues inondées, doublée d'un profond fossé antichar en arrière duquel étaient dissimulés les nids de résistance.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 </a:t>
          </a: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Une seconde ligne de défense : à 8 kilomètres en avant de la première, constituée d'un fossé antichar, de champs de mines et de nids de résistance, sur une longueur de 30 km. </a:t>
          </a:r>
          <a:endParaRPr lang="en-US" sz="900" b="1" kern="1200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</dsp:txBody>
      <dsp:txXfrm>
        <a:off x="3546296" y="2198918"/>
        <a:ext cx="3137847" cy="1882708"/>
      </dsp:txXfrm>
    </dsp:sp>
    <dsp:sp modelId="{46796AAC-A90D-4D9B-AF5B-E9EFAB61D158}">
      <dsp:nvSpPr>
        <dsp:cNvPr id="0" name=""/>
        <dsp:cNvSpPr/>
      </dsp:nvSpPr>
      <dsp:spPr>
        <a:xfrm>
          <a:off x="1820480" y="4395411"/>
          <a:ext cx="3137847" cy="18827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Au total ?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>
              <a:solidFill>
                <a:schemeClr val="bg1">
                  <a:lumMod val="85000"/>
                  <a:lumOff val="15000"/>
                </a:schemeClr>
              </a:solidFill>
              <a:latin typeface="Mangal"/>
              <a:cs typeface="Calibri"/>
            </a:rPr>
            <a:t>Environ 200 pièces d'artillerie fixes ou mobiles d'un calibre supérieur à 75, 100 canons fixes affectés à la défense du littoral et autant pour la défense aérienne.</a:t>
          </a:r>
          <a:endParaRPr lang="en-US" sz="900" b="1" kern="1200">
            <a:solidFill>
              <a:schemeClr val="bg1">
                <a:lumMod val="85000"/>
                <a:lumOff val="15000"/>
              </a:schemeClr>
            </a:solidFill>
            <a:latin typeface="Mangal"/>
            <a:cs typeface="Calibri"/>
          </a:endParaRPr>
        </a:p>
      </dsp:txBody>
      <dsp:txXfrm>
        <a:off x="1820480" y="4395411"/>
        <a:ext cx="3137847" cy="1882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586D7-9EC2-44F1-9587-122E5E52D531}">
      <dsp:nvSpPr>
        <dsp:cNvPr id="0" name=""/>
        <dsp:cNvSpPr/>
      </dsp:nvSpPr>
      <dsp:spPr>
        <a:xfrm>
          <a:off x="0" y="2542291"/>
          <a:ext cx="1168016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5DC1B-76F9-46FC-9E27-171A7B2FC2ED}">
      <dsp:nvSpPr>
        <dsp:cNvPr id="0" name=""/>
        <dsp:cNvSpPr/>
      </dsp:nvSpPr>
      <dsp:spPr>
        <a:xfrm>
          <a:off x="122390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6 juin 1944</a:t>
          </a:r>
          <a:endParaRPr lang="en-US" sz="1400" b="0" kern="1200" dirty="0"/>
        </a:p>
      </dsp:txBody>
      <dsp:txXfrm>
        <a:off x="122390" y="1576220"/>
        <a:ext cx="1711417" cy="610149"/>
      </dsp:txXfrm>
    </dsp:sp>
    <dsp:sp modelId="{041A6B53-1AED-4418-BC4E-EF516BE24BB7}">
      <dsp:nvSpPr>
        <dsp:cNvPr id="0" name=""/>
        <dsp:cNvSpPr/>
      </dsp:nvSpPr>
      <dsp:spPr>
        <a:xfrm>
          <a:off x="122390" y="154666"/>
          <a:ext cx="1711417" cy="14215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latin typeface="Calibri Light" panose="020F0302020204030204"/>
            </a:rPr>
            <a:t>Les alliés débarquent </a:t>
          </a:r>
          <a:r>
            <a:rPr lang="fr-FR" sz="1200" b="0" kern="1200" dirty="0"/>
            <a:t>en Normandie et </a:t>
          </a:r>
          <a:r>
            <a:rPr lang="fr-FR" sz="1200" b="0" kern="1200" dirty="0">
              <a:latin typeface="Calibri Light" panose="020F0302020204030204"/>
            </a:rPr>
            <a:t>un </a:t>
          </a:r>
          <a:r>
            <a:rPr lang="fr-FR" sz="1200" b="0" kern="1200" dirty="0"/>
            <a:t>mouvement de libération gagne alors le département de la Charente-Maritime par le sud et l’est</a:t>
          </a:r>
          <a:r>
            <a:rPr lang="fr-FR" sz="1200" b="0" kern="1200" dirty="0">
              <a:latin typeface="Calibri Light" panose="020F0302020204030204"/>
            </a:rPr>
            <a:t>.</a:t>
          </a:r>
          <a:endParaRPr lang="en-US" sz="1200" b="0" kern="1200" dirty="0"/>
        </a:p>
      </dsp:txBody>
      <dsp:txXfrm>
        <a:off x="122390" y="154666"/>
        <a:ext cx="1711417" cy="1421554"/>
      </dsp:txXfrm>
    </dsp:sp>
    <dsp:sp modelId="{C14411CE-84C1-4EE9-B14E-A9A9A017E587}">
      <dsp:nvSpPr>
        <dsp:cNvPr id="0" name=""/>
        <dsp:cNvSpPr/>
      </dsp:nvSpPr>
      <dsp:spPr>
        <a:xfrm>
          <a:off x="978099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D8DC6-2662-4F4A-99E5-D19CFDB22B34}">
      <dsp:nvSpPr>
        <dsp:cNvPr id="0" name=""/>
        <dsp:cNvSpPr/>
      </dsp:nvSpPr>
      <dsp:spPr>
        <a:xfrm>
          <a:off x="1094787" y="2898212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9 au 19 août</a:t>
          </a:r>
          <a:r>
            <a:rPr lang="fr-FR" sz="1400" b="0" kern="1200" dirty="0">
              <a:latin typeface="Calibri Light" panose="020F0302020204030204"/>
            </a:rPr>
            <a:t> 1944</a:t>
          </a:r>
          <a:endParaRPr lang="en-US" sz="1400" b="0" kern="1200" dirty="0"/>
        </a:p>
      </dsp:txBody>
      <dsp:txXfrm>
        <a:off x="1094787" y="2898212"/>
        <a:ext cx="1711417" cy="610149"/>
      </dsp:txXfrm>
    </dsp:sp>
    <dsp:sp modelId="{7048F3A0-244B-453E-9B49-81D45E7B7998}">
      <dsp:nvSpPr>
        <dsp:cNvPr id="0" name=""/>
        <dsp:cNvSpPr/>
      </dsp:nvSpPr>
      <dsp:spPr>
        <a:xfrm>
          <a:off x="1094787" y="3508362"/>
          <a:ext cx="1711417" cy="1576220"/>
        </a:xfrm>
        <a:prstGeom prst="rect">
          <a:avLst/>
        </a:prstGeom>
        <a:solidFill>
          <a:schemeClr val="accent5">
            <a:tint val="40000"/>
            <a:alpha val="90000"/>
            <a:hueOff val="-673976"/>
            <a:satOff val="-2283"/>
            <a:lumOff val="-29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"/>
              <a:satOff val="-2283"/>
              <a:lumOff val="-2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latin typeface="Calibri Light" panose="020F0302020204030204"/>
            </a:rPr>
            <a:t>Les </a:t>
          </a:r>
          <a:r>
            <a:rPr lang="fr-FR" sz="1200" b="0" kern="1200" dirty="0"/>
            <a:t>sous-marins</a:t>
          </a:r>
          <a:r>
            <a:rPr lang="fr-FR" sz="1200" b="0" kern="1200" dirty="0">
              <a:latin typeface="Calibri Light" panose="020F0302020204030204"/>
            </a:rPr>
            <a:t> bretons se replient </a:t>
          </a:r>
          <a:r>
            <a:rPr lang="fr-FR" sz="1200" b="0" kern="1200" dirty="0"/>
            <a:t>vers </a:t>
          </a:r>
          <a:r>
            <a:rPr lang="fr-FR" sz="1200" b="0" kern="1200" dirty="0">
              <a:latin typeface="Calibri Light" panose="020F0302020204030204"/>
            </a:rPr>
            <a:t>la poche</a:t>
          </a:r>
          <a:r>
            <a:rPr lang="fr-FR" sz="1200" b="0" kern="1200" dirty="0"/>
            <a:t>. 7 raids </a:t>
          </a:r>
          <a:r>
            <a:rPr lang="fr-FR" sz="1200" b="0" kern="1200" dirty="0">
              <a:latin typeface="Calibri Light" panose="020F0302020204030204"/>
            </a:rPr>
            <a:t>alliés les</a:t>
          </a:r>
          <a:r>
            <a:rPr lang="fr-FR" sz="1200" b="0" kern="1200" dirty="0"/>
            <a:t> </a:t>
          </a:r>
          <a:r>
            <a:rPr lang="fr-FR" sz="1200" b="0" kern="1200" dirty="0">
              <a:latin typeface="Calibri Light" panose="020F0302020204030204"/>
            </a:rPr>
            <a:t>repoussent alors : le</a:t>
          </a:r>
          <a:r>
            <a:rPr lang="fr-FR" sz="1200" b="0" kern="1200" dirty="0"/>
            <a:t> centre-ville de La Rochelle est miraculeusement épargné mais La </a:t>
          </a:r>
          <a:r>
            <a:rPr lang="fr-FR" sz="1200" b="0" kern="1200" dirty="0" err="1"/>
            <a:t>Pallice</a:t>
          </a:r>
          <a:r>
            <a:rPr lang="fr-FR" sz="1200" b="0" kern="1200" dirty="0"/>
            <a:t> et Laleu sont en partie détruits.</a:t>
          </a:r>
          <a:endParaRPr lang="en-US" sz="1200" b="0" kern="1200" dirty="0"/>
        </a:p>
      </dsp:txBody>
      <dsp:txXfrm>
        <a:off x="1094787" y="3508362"/>
        <a:ext cx="1711417" cy="1576220"/>
      </dsp:txXfrm>
    </dsp:sp>
    <dsp:sp modelId="{B12A64B1-9F35-4CB3-BA3F-E460F20C2B42}">
      <dsp:nvSpPr>
        <dsp:cNvPr id="0" name=""/>
        <dsp:cNvSpPr/>
      </dsp:nvSpPr>
      <dsp:spPr>
        <a:xfrm>
          <a:off x="1950496" y="2542291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E8AC2-91EF-4477-BED0-06D79E3EC5C2}">
      <dsp:nvSpPr>
        <dsp:cNvPr id="0" name=""/>
        <dsp:cNvSpPr/>
      </dsp:nvSpPr>
      <dsp:spPr>
        <a:xfrm rot="2700000">
          <a:off x="938550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9E55E0-83E2-450A-8663-2E172A412AE6}">
      <dsp:nvSpPr>
        <dsp:cNvPr id="0" name=""/>
        <dsp:cNvSpPr/>
      </dsp:nvSpPr>
      <dsp:spPr>
        <a:xfrm rot="2700000">
          <a:off x="1910947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09458-FED5-47E2-92E0-02FE45C05F74}">
      <dsp:nvSpPr>
        <dsp:cNvPr id="0" name=""/>
        <dsp:cNvSpPr/>
      </dsp:nvSpPr>
      <dsp:spPr>
        <a:xfrm>
          <a:off x="2067183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20 août</a:t>
          </a:r>
          <a:r>
            <a:rPr lang="fr-FR" sz="1400" b="0" kern="1200" dirty="0">
              <a:latin typeface="Calibri Light" panose="020F0302020204030204"/>
            </a:rPr>
            <a:t> 1944</a:t>
          </a:r>
          <a:endParaRPr lang="en-US" sz="1400" b="0" kern="1200" dirty="0"/>
        </a:p>
      </dsp:txBody>
      <dsp:txXfrm>
        <a:off x="2067183" y="1576220"/>
        <a:ext cx="1711417" cy="610149"/>
      </dsp:txXfrm>
    </dsp:sp>
    <dsp:sp modelId="{8F756ED9-3CE6-4B12-8AB0-21E113F1F79C}">
      <dsp:nvSpPr>
        <dsp:cNvPr id="0" name=""/>
        <dsp:cNvSpPr/>
      </dsp:nvSpPr>
      <dsp:spPr>
        <a:xfrm>
          <a:off x="2067183" y="500450"/>
          <a:ext cx="1711417" cy="1075770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Les occupants allemands quittent la côte Atlantique à l'exception de quelques poches stratégiques.</a:t>
          </a:r>
          <a:endParaRPr lang="en-US" sz="1200" b="0" kern="1200" dirty="0"/>
        </a:p>
      </dsp:txBody>
      <dsp:txXfrm>
        <a:off x="2067183" y="500450"/>
        <a:ext cx="1711417" cy="1075770"/>
      </dsp:txXfrm>
    </dsp:sp>
    <dsp:sp modelId="{1F2FE99B-E808-4A89-8688-85322CD2E7AB}">
      <dsp:nvSpPr>
        <dsp:cNvPr id="0" name=""/>
        <dsp:cNvSpPr/>
      </dsp:nvSpPr>
      <dsp:spPr>
        <a:xfrm>
          <a:off x="2922892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BC828-88F9-4390-88F3-825208D0B26E}">
      <dsp:nvSpPr>
        <dsp:cNvPr id="0" name=""/>
        <dsp:cNvSpPr/>
      </dsp:nvSpPr>
      <dsp:spPr>
        <a:xfrm>
          <a:off x="3039580" y="2898212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25 août</a:t>
          </a:r>
          <a:r>
            <a:rPr lang="fr-FR" sz="1400" b="0" kern="1200" dirty="0">
              <a:latin typeface="Calibri Light" panose="020F0302020204030204"/>
            </a:rPr>
            <a:t> 1944</a:t>
          </a:r>
          <a:endParaRPr lang="en-US" sz="1400" b="0" kern="1200" dirty="0"/>
        </a:p>
      </dsp:txBody>
      <dsp:txXfrm>
        <a:off x="3039580" y="2898212"/>
        <a:ext cx="1711417" cy="610149"/>
      </dsp:txXfrm>
    </dsp:sp>
    <dsp:sp modelId="{A66D2AF5-07A9-43E5-A95D-DFF82B6CD423}">
      <dsp:nvSpPr>
        <dsp:cNvPr id="0" name=""/>
        <dsp:cNvSpPr/>
      </dsp:nvSpPr>
      <dsp:spPr>
        <a:xfrm>
          <a:off x="3039580" y="3508362"/>
          <a:ext cx="1711417" cy="1421554"/>
        </a:xfrm>
        <a:prstGeom prst="rect">
          <a:avLst/>
        </a:prstGeom>
        <a:solidFill>
          <a:schemeClr val="accent5">
            <a:tint val="40000"/>
            <a:alpha val="90000"/>
            <a:hueOff val="-2021929"/>
            <a:satOff val="-6850"/>
            <a:lumOff val="-87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021929"/>
              <a:satOff val="-6850"/>
              <a:lumOff val="-8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La poche est érigée en forteresse et placée sous le commandement du vice-amiral </a:t>
          </a:r>
          <a:r>
            <a:rPr lang="fr-FR" sz="1200" b="0" kern="1200" dirty="0" err="1"/>
            <a:t>Schirlitz</a:t>
          </a:r>
          <a:r>
            <a:rPr lang="fr-FR" sz="1200" b="0" kern="1200" dirty="0"/>
            <a:t>. Environ </a:t>
          </a:r>
          <a:r>
            <a:rPr lang="fr-FR" sz="1200" b="0" kern="1200" dirty="0">
              <a:latin typeface="Calibri Light" panose="020F0302020204030204"/>
            </a:rPr>
            <a:t>15 000</a:t>
          </a:r>
          <a:r>
            <a:rPr lang="fr-FR" sz="1200" b="0" kern="1200" dirty="0"/>
            <a:t> Allemands occupent la cité. </a:t>
          </a:r>
          <a:endParaRPr lang="en-US" sz="1200" b="0" kern="1200" dirty="0"/>
        </a:p>
      </dsp:txBody>
      <dsp:txXfrm>
        <a:off x="3039580" y="3508362"/>
        <a:ext cx="1711417" cy="1421554"/>
      </dsp:txXfrm>
    </dsp:sp>
    <dsp:sp modelId="{27195B78-B9E1-4FCF-9894-1787E8C7C0A0}">
      <dsp:nvSpPr>
        <dsp:cNvPr id="0" name=""/>
        <dsp:cNvSpPr/>
      </dsp:nvSpPr>
      <dsp:spPr>
        <a:xfrm>
          <a:off x="3895289" y="2542291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BF71F-27CB-413C-80FF-F34CD479C7D0}">
      <dsp:nvSpPr>
        <dsp:cNvPr id="0" name=""/>
        <dsp:cNvSpPr/>
      </dsp:nvSpPr>
      <dsp:spPr>
        <a:xfrm rot="2700000">
          <a:off x="2883344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49C237-CC09-4DB1-8BF9-D78C4F562A8C}">
      <dsp:nvSpPr>
        <dsp:cNvPr id="0" name=""/>
        <dsp:cNvSpPr/>
      </dsp:nvSpPr>
      <dsp:spPr>
        <a:xfrm rot="2700000">
          <a:off x="3855740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8F7B73-3208-4697-93D0-A61226EC0B10}">
      <dsp:nvSpPr>
        <dsp:cNvPr id="0" name=""/>
        <dsp:cNvSpPr/>
      </dsp:nvSpPr>
      <dsp:spPr>
        <a:xfrm>
          <a:off x="4011976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20 octobre</a:t>
          </a:r>
          <a:r>
            <a:rPr lang="fr-FR" sz="1400" b="0" kern="1200" dirty="0">
              <a:latin typeface="Calibri Light" panose="020F0302020204030204"/>
            </a:rPr>
            <a:t> 1944</a:t>
          </a:r>
          <a:endParaRPr lang="en-US" sz="1400" b="0" kern="1200" dirty="0"/>
        </a:p>
      </dsp:txBody>
      <dsp:txXfrm>
        <a:off x="4011976" y="1576220"/>
        <a:ext cx="1711417" cy="610149"/>
      </dsp:txXfrm>
    </dsp:sp>
    <dsp:sp modelId="{43A29F7E-0659-4E09-A5B4-0B4518193BB2}">
      <dsp:nvSpPr>
        <dsp:cNvPr id="0" name=""/>
        <dsp:cNvSpPr/>
      </dsp:nvSpPr>
      <dsp:spPr>
        <a:xfrm>
          <a:off x="4011976" y="985"/>
          <a:ext cx="1711417" cy="15752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Signature d'une Convention entre les Forces Françaises de l'Intérieur (FFI) et les autorités allemandes pour la délimitation d'une zone allemande entourant La Rochelle.</a:t>
          </a:r>
          <a:endParaRPr lang="en-US" sz="1200" b="0" kern="1200" dirty="0"/>
        </a:p>
      </dsp:txBody>
      <dsp:txXfrm>
        <a:off x="4011976" y="985"/>
        <a:ext cx="1711417" cy="1575235"/>
      </dsp:txXfrm>
    </dsp:sp>
    <dsp:sp modelId="{871DA054-B1C4-4042-AAF1-B03091B8A113}">
      <dsp:nvSpPr>
        <dsp:cNvPr id="0" name=""/>
        <dsp:cNvSpPr/>
      </dsp:nvSpPr>
      <dsp:spPr>
        <a:xfrm>
          <a:off x="4867685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753DC-07B2-499E-9884-0082882861DB}">
      <dsp:nvSpPr>
        <dsp:cNvPr id="0" name=""/>
        <dsp:cNvSpPr/>
      </dsp:nvSpPr>
      <dsp:spPr>
        <a:xfrm>
          <a:off x="4984373" y="2898212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1er mai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4984373" y="2898212"/>
        <a:ext cx="1711417" cy="610149"/>
      </dsp:txXfrm>
    </dsp:sp>
    <dsp:sp modelId="{A36BD2AC-E179-4760-A887-D90203133D41}">
      <dsp:nvSpPr>
        <dsp:cNvPr id="0" name=""/>
        <dsp:cNvSpPr/>
      </dsp:nvSpPr>
      <dsp:spPr>
        <a:xfrm>
          <a:off x="4984373" y="3508362"/>
          <a:ext cx="1711417" cy="80682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Oléron est libérée</a:t>
          </a:r>
          <a:r>
            <a:rPr lang="fr-FR" sz="1200" b="0" kern="1200" dirty="0">
              <a:latin typeface="Calibri Light" panose="020F0302020204030204"/>
            </a:rPr>
            <a:t> </a:t>
          </a:r>
          <a:endParaRPr lang="en-US" sz="1200" b="0" kern="1200" dirty="0">
            <a:latin typeface="Calibri Light" panose="020F0302020204030204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Adolphe Hitler se suicide. </a:t>
          </a:r>
          <a:endParaRPr lang="en-US" sz="1200" kern="1200" dirty="0"/>
        </a:p>
      </dsp:txBody>
      <dsp:txXfrm>
        <a:off x="4984373" y="3508362"/>
        <a:ext cx="1711417" cy="806827"/>
      </dsp:txXfrm>
    </dsp:sp>
    <dsp:sp modelId="{6655F9F0-CF79-4B3B-BAB8-5340E4B2F1EE}">
      <dsp:nvSpPr>
        <dsp:cNvPr id="0" name=""/>
        <dsp:cNvSpPr/>
      </dsp:nvSpPr>
      <dsp:spPr>
        <a:xfrm>
          <a:off x="5840082" y="2542291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531AF-CEA7-4E08-B558-5D22BD17DE84}">
      <dsp:nvSpPr>
        <dsp:cNvPr id="0" name=""/>
        <dsp:cNvSpPr/>
      </dsp:nvSpPr>
      <dsp:spPr>
        <a:xfrm rot="2700000">
          <a:off x="4828137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E9E76D-06C5-4EE3-BF0D-7456AC106A36}">
      <dsp:nvSpPr>
        <dsp:cNvPr id="0" name=""/>
        <dsp:cNvSpPr/>
      </dsp:nvSpPr>
      <dsp:spPr>
        <a:xfrm rot="2700000">
          <a:off x="5800533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CB238B-5CB7-43E5-B79C-8CDC96D5FCAC}">
      <dsp:nvSpPr>
        <dsp:cNvPr id="0" name=""/>
        <dsp:cNvSpPr/>
      </dsp:nvSpPr>
      <dsp:spPr>
        <a:xfrm>
          <a:off x="5956770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7 mai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5956770" y="1576220"/>
        <a:ext cx="1711417" cy="610149"/>
      </dsp:txXfrm>
    </dsp:sp>
    <dsp:sp modelId="{2B5AD6C8-502D-4DAF-B51B-CC53BA657511}">
      <dsp:nvSpPr>
        <dsp:cNvPr id="0" name=""/>
        <dsp:cNvSpPr/>
      </dsp:nvSpPr>
      <dsp:spPr>
        <a:xfrm>
          <a:off x="5956770" y="154666"/>
          <a:ext cx="1711417" cy="1421554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A l’annonce de la capitulation allemande, tous les points stratégiques de la ville tombent aux mains du régiment intérieur : La Rochelle est </a:t>
          </a:r>
          <a:r>
            <a:rPr lang="fr-FR" sz="1200" b="0" kern="1200" dirty="0">
              <a:latin typeface="Calibri Light" panose="020F0302020204030204"/>
            </a:rPr>
            <a:t>en liesse</a:t>
          </a:r>
          <a:r>
            <a:rPr lang="fr-FR" sz="1200" b="0" kern="1200" dirty="0"/>
            <a:t>.</a:t>
          </a:r>
          <a:endParaRPr lang="en-US" sz="1200" b="0" kern="1200" dirty="0"/>
        </a:p>
      </dsp:txBody>
      <dsp:txXfrm>
        <a:off x="5956770" y="154666"/>
        <a:ext cx="1711417" cy="1421554"/>
      </dsp:txXfrm>
    </dsp:sp>
    <dsp:sp modelId="{F7B1F7C8-3BB8-4949-9E49-B397475EBF52}">
      <dsp:nvSpPr>
        <dsp:cNvPr id="0" name=""/>
        <dsp:cNvSpPr/>
      </dsp:nvSpPr>
      <dsp:spPr>
        <a:xfrm>
          <a:off x="6812479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3E9A8-10CB-4630-906C-490247B44797}">
      <dsp:nvSpPr>
        <dsp:cNvPr id="0" name=""/>
        <dsp:cNvSpPr/>
      </dsp:nvSpPr>
      <dsp:spPr>
        <a:xfrm>
          <a:off x="6929166" y="2898212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8 mai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6929166" y="2898212"/>
        <a:ext cx="1711417" cy="610149"/>
      </dsp:txXfrm>
    </dsp:sp>
    <dsp:sp modelId="{3FD4119A-DB39-40CB-BD7B-24F133981762}">
      <dsp:nvSpPr>
        <dsp:cNvPr id="0" name=""/>
        <dsp:cNvSpPr/>
      </dsp:nvSpPr>
      <dsp:spPr>
        <a:xfrm>
          <a:off x="6929166" y="3508362"/>
          <a:ext cx="1711417" cy="1575235"/>
        </a:xfrm>
        <a:prstGeom prst="rect">
          <a:avLst/>
        </a:prstGeom>
        <a:solidFill>
          <a:schemeClr val="accent5">
            <a:tint val="40000"/>
            <a:alpha val="90000"/>
            <a:hueOff val="-4717833"/>
            <a:satOff val="-15982"/>
            <a:lumOff val="-205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717833"/>
              <a:satOff val="-15982"/>
              <a:lumOff val="-20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Les troupes françaises débarquent dans la ville et défilent avec le régiment Jean Guiton</a:t>
          </a:r>
          <a:r>
            <a:rPr lang="fr-FR" sz="1200" b="0" kern="1200" dirty="0">
              <a:latin typeface="Calibri Light" panose="020F0302020204030204"/>
            </a:rPr>
            <a:t>.</a:t>
          </a:r>
          <a:r>
            <a:rPr lang="fr-FR" sz="1200" b="0" kern="1200" dirty="0"/>
            <a:t> L’amiral </a:t>
          </a:r>
          <a:r>
            <a:rPr lang="fr-FR" sz="1200" b="0" kern="1200" dirty="0" err="1"/>
            <a:t>Schirlitz</a:t>
          </a:r>
          <a:r>
            <a:rPr lang="fr-FR" sz="1200" b="0" kern="1200" dirty="0"/>
            <a:t> se rend, libérant ainsi La Rochelle des </a:t>
          </a:r>
          <a:r>
            <a:rPr lang="fr-FR" sz="1200" b="0" kern="1200" dirty="0">
              <a:latin typeface="Calibri Light" panose="020F0302020204030204"/>
            </a:rPr>
            <a:t>Allemands</a:t>
          </a:r>
          <a:r>
            <a:rPr lang="fr-FR" sz="1200" b="0" kern="1200" dirty="0"/>
            <a:t>. </a:t>
          </a:r>
          <a:endParaRPr lang="en-US" sz="1200" b="0" kern="1200" dirty="0"/>
        </a:p>
      </dsp:txBody>
      <dsp:txXfrm>
        <a:off x="6929166" y="3508362"/>
        <a:ext cx="1711417" cy="1575235"/>
      </dsp:txXfrm>
    </dsp:sp>
    <dsp:sp modelId="{44A7B79E-95BB-490F-BEE4-0213520F0FDE}">
      <dsp:nvSpPr>
        <dsp:cNvPr id="0" name=""/>
        <dsp:cNvSpPr/>
      </dsp:nvSpPr>
      <dsp:spPr>
        <a:xfrm>
          <a:off x="7784875" y="2542291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47A5C-D2D6-426D-A663-AFEFBAE00073}">
      <dsp:nvSpPr>
        <dsp:cNvPr id="0" name=""/>
        <dsp:cNvSpPr/>
      </dsp:nvSpPr>
      <dsp:spPr>
        <a:xfrm rot="2700000">
          <a:off x="6772930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FEFCF2-5EE6-4A73-A056-857D827973B2}">
      <dsp:nvSpPr>
        <dsp:cNvPr id="0" name=""/>
        <dsp:cNvSpPr/>
      </dsp:nvSpPr>
      <dsp:spPr>
        <a:xfrm rot="2700000">
          <a:off x="7745326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EFAA89-E462-46EE-82CD-96E5E0121FB5}">
      <dsp:nvSpPr>
        <dsp:cNvPr id="0" name=""/>
        <dsp:cNvSpPr/>
      </dsp:nvSpPr>
      <dsp:spPr>
        <a:xfrm>
          <a:off x="7901563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1er juin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7901563" y="1576220"/>
        <a:ext cx="1711417" cy="610149"/>
      </dsp:txXfrm>
    </dsp:sp>
    <dsp:sp modelId="{D818F1A5-9FD7-4124-88A6-8DACF9AF3914}">
      <dsp:nvSpPr>
        <dsp:cNvPr id="0" name=""/>
        <dsp:cNvSpPr/>
      </dsp:nvSpPr>
      <dsp:spPr>
        <a:xfrm>
          <a:off x="7901563" y="308348"/>
          <a:ext cx="1711417" cy="1267872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latin typeface="Calibri Light" panose="020F0302020204030204"/>
            </a:rPr>
            <a:t>Les</a:t>
          </a:r>
          <a:r>
            <a:rPr lang="fr-FR" sz="1200" b="0" kern="1200" dirty="0"/>
            <a:t> rochelais qui avaient quittés la ville peuvent rentrer chez eux mais seulement avec leur propre ravitaillement. </a:t>
          </a:r>
          <a:endParaRPr lang="en-US" sz="1200" b="0" kern="1200" dirty="0"/>
        </a:p>
      </dsp:txBody>
      <dsp:txXfrm>
        <a:off x="7901563" y="308348"/>
        <a:ext cx="1711417" cy="1267872"/>
      </dsp:txXfrm>
    </dsp:sp>
    <dsp:sp modelId="{237E74D4-F716-4E54-BA80-B66028520B24}">
      <dsp:nvSpPr>
        <dsp:cNvPr id="0" name=""/>
        <dsp:cNvSpPr/>
      </dsp:nvSpPr>
      <dsp:spPr>
        <a:xfrm>
          <a:off x="8757272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AB294-5FA5-4DDD-8B52-4B69EC9ECFE2}">
      <dsp:nvSpPr>
        <dsp:cNvPr id="0" name=""/>
        <dsp:cNvSpPr/>
      </dsp:nvSpPr>
      <dsp:spPr>
        <a:xfrm>
          <a:off x="8873959" y="2898212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7 juillet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8873959" y="2898212"/>
        <a:ext cx="1711417" cy="610149"/>
      </dsp:txXfrm>
    </dsp:sp>
    <dsp:sp modelId="{6AF52B58-E3EB-495A-93F7-14741F863477}">
      <dsp:nvSpPr>
        <dsp:cNvPr id="0" name=""/>
        <dsp:cNvSpPr/>
      </dsp:nvSpPr>
      <dsp:spPr>
        <a:xfrm>
          <a:off x="8873959" y="3508362"/>
          <a:ext cx="1711417" cy="902878"/>
        </a:xfrm>
        <a:prstGeom prst="rect">
          <a:avLst/>
        </a:prstGeom>
        <a:solidFill>
          <a:schemeClr val="accent5">
            <a:tint val="40000"/>
            <a:alpha val="90000"/>
            <a:hueOff val="-6065786"/>
            <a:satOff val="-20549"/>
            <a:lumOff val="-263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065786"/>
              <a:satOff val="-20549"/>
              <a:lumOff val="-26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Un premier bateau chargé de biens de première nécessité accoste La </a:t>
          </a:r>
          <a:r>
            <a:rPr lang="fr-FR" sz="1200" b="0" kern="1200" dirty="0" err="1"/>
            <a:t>Pallice</a:t>
          </a:r>
          <a:r>
            <a:rPr lang="fr-FR" sz="1200" b="0" kern="1200" dirty="0"/>
            <a:t>. </a:t>
          </a:r>
          <a:endParaRPr lang="en-US" sz="1200" b="0" kern="1200" dirty="0"/>
        </a:p>
      </dsp:txBody>
      <dsp:txXfrm>
        <a:off x="8873959" y="3508362"/>
        <a:ext cx="1711417" cy="902878"/>
      </dsp:txXfrm>
    </dsp:sp>
    <dsp:sp modelId="{837181B5-8F2D-4E84-9763-F2BAB963EB1B}">
      <dsp:nvSpPr>
        <dsp:cNvPr id="0" name=""/>
        <dsp:cNvSpPr/>
      </dsp:nvSpPr>
      <dsp:spPr>
        <a:xfrm>
          <a:off x="9729668" y="2542291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7F2EA-6C77-42AC-A2C6-011989DC8237}">
      <dsp:nvSpPr>
        <dsp:cNvPr id="0" name=""/>
        <dsp:cNvSpPr/>
      </dsp:nvSpPr>
      <dsp:spPr>
        <a:xfrm rot="2700000">
          <a:off x="8717723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D5D4D-CCF7-4D27-BC24-CDA0B41CE870}">
      <dsp:nvSpPr>
        <dsp:cNvPr id="0" name=""/>
        <dsp:cNvSpPr/>
      </dsp:nvSpPr>
      <dsp:spPr>
        <a:xfrm rot="2700000">
          <a:off x="9690119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AC82E-9734-4B43-B6CC-EF4F073AACD1}">
      <dsp:nvSpPr>
        <dsp:cNvPr id="0" name=""/>
        <dsp:cNvSpPr/>
      </dsp:nvSpPr>
      <dsp:spPr>
        <a:xfrm>
          <a:off x="9846356" y="1576220"/>
          <a:ext cx="1711417" cy="61014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kern="1200" dirty="0"/>
            <a:t>23 juillet</a:t>
          </a:r>
          <a:r>
            <a:rPr lang="fr-FR" sz="1400" b="0" kern="1200" dirty="0">
              <a:latin typeface="Calibri Light" panose="020F0302020204030204"/>
            </a:rPr>
            <a:t> 1945</a:t>
          </a:r>
          <a:endParaRPr lang="en-US" sz="1400" b="0" kern="1200" dirty="0"/>
        </a:p>
      </dsp:txBody>
      <dsp:txXfrm>
        <a:off x="9846356" y="1576220"/>
        <a:ext cx="1711417" cy="610149"/>
      </dsp:txXfrm>
    </dsp:sp>
    <dsp:sp modelId="{E9FD90F6-8BEB-4F67-B9FC-32801E273F85}">
      <dsp:nvSpPr>
        <dsp:cNvPr id="0" name=""/>
        <dsp:cNvSpPr/>
      </dsp:nvSpPr>
      <dsp:spPr>
        <a:xfrm>
          <a:off x="9846356" y="673341"/>
          <a:ext cx="1711417" cy="90287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Le général de Gaulle vient visiter les troupes victorieuses à La Rochelle.</a:t>
          </a:r>
          <a:endParaRPr lang="fr-FR" sz="1200" kern="1200" dirty="0"/>
        </a:p>
      </dsp:txBody>
      <dsp:txXfrm>
        <a:off x="9846356" y="673341"/>
        <a:ext cx="1711417" cy="902878"/>
      </dsp:txXfrm>
    </dsp:sp>
    <dsp:sp modelId="{06FF92A9-833C-4F8B-9A73-77ED6FE1854E}">
      <dsp:nvSpPr>
        <dsp:cNvPr id="0" name=""/>
        <dsp:cNvSpPr/>
      </dsp:nvSpPr>
      <dsp:spPr>
        <a:xfrm>
          <a:off x="10702065" y="2186370"/>
          <a:ext cx="0" cy="355920"/>
        </a:xfrm>
        <a:prstGeom prst="line">
          <a:avLst/>
        </a:pr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33534-A15D-47DB-A79B-9018B21F7F11}">
      <dsp:nvSpPr>
        <dsp:cNvPr id="0" name=""/>
        <dsp:cNvSpPr/>
      </dsp:nvSpPr>
      <dsp:spPr>
        <a:xfrm rot="2700000">
          <a:off x="10662516" y="2502742"/>
          <a:ext cx="79097" cy="79097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BED41-D9D3-4E4D-AC49-2E62DA7A07E4}">
      <dsp:nvSpPr>
        <dsp:cNvPr id="0" name=""/>
        <dsp:cNvSpPr/>
      </dsp:nvSpPr>
      <dsp:spPr>
        <a:xfrm>
          <a:off x="1281833" y="0"/>
          <a:ext cx="2921969" cy="2554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Calibri"/>
              <a:cs typeface="Calibri"/>
            </a:rPr>
            <a:t>Le contre-amiral allemand négocie sa propre reddition après avoir appris par la radio la capitulation du Reich.</a:t>
          </a:r>
          <a:endParaRPr lang="fr-FR" sz="900" kern="1200" dirty="0">
            <a:latin typeface="Calibri Light" panose="020F0302020204030204"/>
            <a:cs typeface="Calibri Light" panose="020F0302020204030204"/>
          </a:endParaRPr>
        </a:p>
      </dsp:txBody>
      <dsp:txXfrm>
        <a:off x="2012325" y="383125"/>
        <a:ext cx="1424460" cy="1787918"/>
      </dsp:txXfrm>
    </dsp:sp>
    <dsp:sp modelId="{7B13A2B2-F312-4F99-81A6-C89572B5E414}">
      <dsp:nvSpPr>
        <dsp:cNvPr id="0" name=""/>
        <dsp:cNvSpPr/>
      </dsp:nvSpPr>
      <dsp:spPr>
        <a:xfrm>
          <a:off x="551340" y="546592"/>
          <a:ext cx="1460984" cy="1460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Calibri"/>
              <a:cs typeface="Calibri"/>
            </a:rPr>
            <a:t>Le 7 mai 1945</a:t>
          </a:r>
        </a:p>
      </dsp:txBody>
      <dsp:txXfrm>
        <a:off x="765296" y="760548"/>
        <a:ext cx="1033072" cy="1033072"/>
      </dsp:txXfrm>
    </dsp:sp>
    <dsp:sp modelId="{5D6A93A6-0B40-4732-B04B-8537749B759A}">
      <dsp:nvSpPr>
        <dsp:cNvPr id="0" name=""/>
        <dsp:cNvSpPr/>
      </dsp:nvSpPr>
      <dsp:spPr>
        <a:xfrm>
          <a:off x="5144479" y="0"/>
          <a:ext cx="2921969" cy="2554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Calibri"/>
              <a:cs typeface="Calibri"/>
            </a:rPr>
            <a:t>La Rochelle est officiellement redevenue française ! La Milice est arrêtée et 15 600 prisonniers allemands sont répartis dans les casernes de La </a:t>
          </a:r>
          <a:r>
            <a:rPr lang="fr-FR" sz="900" kern="1200" dirty="0">
              <a:latin typeface="Calibri Light"/>
              <a:cs typeface="Calibri Light"/>
            </a:rPr>
            <a:t>Rochelle.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Calibri Light" panose="020F0302020204030204"/>
            </a:rPr>
            <a:t>Les</a:t>
          </a:r>
          <a:r>
            <a:rPr lang="fr-FR" sz="900" kern="1200" dirty="0"/>
            <a:t> troupes du FFI pénètrent dans la ville et les derniers prisonniers sont libérés.</a:t>
          </a:r>
          <a:r>
            <a:rPr lang="fr-FR" sz="900" kern="1200" dirty="0">
              <a:latin typeface="Calibri Light" panose="020F0302020204030204"/>
            </a:rPr>
            <a:t> Entrée</a:t>
          </a:r>
          <a:r>
            <a:rPr lang="fr-FR" sz="900" kern="1200" dirty="0"/>
            <a:t> des troupes françaises dans la cité. </a:t>
          </a:r>
        </a:p>
      </dsp:txBody>
      <dsp:txXfrm>
        <a:off x="5874972" y="383125"/>
        <a:ext cx="1424460" cy="1787918"/>
      </dsp:txXfrm>
    </dsp:sp>
    <dsp:sp modelId="{F6A8AC41-62C0-48DF-97E7-658AEDEB9EC7}">
      <dsp:nvSpPr>
        <dsp:cNvPr id="0" name=""/>
        <dsp:cNvSpPr/>
      </dsp:nvSpPr>
      <dsp:spPr>
        <a:xfrm>
          <a:off x="4413987" y="546592"/>
          <a:ext cx="1460984" cy="146098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Calibri"/>
              <a:cs typeface="Calibri"/>
            </a:rPr>
            <a:t>A 23h45</a:t>
          </a:r>
        </a:p>
      </dsp:txBody>
      <dsp:txXfrm>
        <a:off x="4627943" y="760548"/>
        <a:ext cx="1033072" cy="1033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A10D-2703-4C17-BB57-74B18ED5DF73}">
      <dsp:nvSpPr>
        <dsp:cNvPr id="0" name=""/>
        <dsp:cNvSpPr/>
      </dsp:nvSpPr>
      <dsp:spPr>
        <a:xfrm>
          <a:off x="733877" y="735161"/>
          <a:ext cx="2913436" cy="254671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/>
            <a:t>Schirlitz</a:t>
          </a:r>
          <a:r>
            <a:rPr lang="fr-FR" sz="1100" kern="1200" dirty="0"/>
            <a:t> signe l'acte officiel de capitulation et remet ses armes au commandant de marine Meyer. </a:t>
          </a:r>
          <a:endParaRPr lang="en-US" sz="1100" kern="1200" dirty="0"/>
        </a:p>
      </dsp:txBody>
      <dsp:txXfrm>
        <a:off x="1462236" y="1117168"/>
        <a:ext cx="1420300" cy="1782697"/>
      </dsp:txXfrm>
    </dsp:sp>
    <dsp:sp modelId="{07CE9D4E-1336-4B49-A02F-839B95E36093}">
      <dsp:nvSpPr>
        <dsp:cNvPr id="0" name=""/>
        <dsp:cNvSpPr/>
      </dsp:nvSpPr>
      <dsp:spPr>
        <a:xfrm>
          <a:off x="5517" y="1280157"/>
          <a:ext cx="1456718" cy="14567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Tôt le 9 mai </a:t>
          </a:r>
          <a:r>
            <a:rPr lang="fr-FR" sz="1600" kern="1200" dirty="0">
              <a:latin typeface="Calibri Light" panose="020F0302020204030204"/>
            </a:rPr>
            <a:t>1945 au</a:t>
          </a:r>
          <a:r>
            <a:rPr lang="fr-FR" sz="1600" kern="1200" dirty="0"/>
            <a:t> matin</a:t>
          </a:r>
          <a:endParaRPr lang="en-US" sz="1600" kern="1200" dirty="0"/>
        </a:p>
      </dsp:txBody>
      <dsp:txXfrm>
        <a:off x="218848" y="1493488"/>
        <a:ext cx="1030056" cy="1030056"/>
      </dsp:txXfrm>
    </dsp:sp>
    <dsp:sp modelId="{1B32D1B8-19D6-4888-A615-AEA09FAD2BED}">
      <dsp:nvSpPr>
        <dsp:cNvPr id="0" name=""/>
        <dsp:cNvSpPr/>
      </dsp:nvSpPr>
      <dsp:spPr>
        <a:xfrm>
          <a:off x="4557762" y="735161"/>
          <a:ext cx="2913436" cy="254671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 Light" panose="020F0302020204030204"/>
            </a:rPr>
            <a:t>Un</a:t>
          </a:r>
          <a:r>
            <a:rPr lang="fr-FR" sz="1100" kern="1200" dirty="0"/>
            <a:t> régiment de zouaves</a:t>
          </a:r>
          <a:r>
            <a:rPr lang="fr-FR" sz="1100" kern="1200" dirty="0">
              <a:latin typeface="Calibri Light" panose="020F0302020204030204"/>
            </a:rPr>
            <a:t> (soldat</a:t>
          </a:r>
          <a:r>
            <a:rPr lang="fr-FR" sz="1100" kern="1200" dirty="0"/>
            <a:t> algérien</a:t>
          </a:r>
          <a:r>
            <a:rPr lang="fr-FR" sz="1100" kern="1200" dirty="0">
              <a:latin typeface="Calibri Light" panose="020F0302020204030204"/>
            </a:rPr>
            <a:t>) </a:t>
          </a:r>
          <a:r>
            <a:rPr lang="fr-FR" sz="1100" kern="1200" dirty="0"/>
            <a:t>débarque sur l'île de Ré et capture le commandant de la </a:t>
          </a:r>
          <a:r>
            <a:rPr lang="fr-FR" sz="1100" kern="1200" dirty="0">
              <a:latin typeface="Calibri Light" panose="020F0302020204030204"/>
            </a:rPr>
            <a:t>garnison. La</a:t>
          </a:r>
          <a:r>
            <a:rPr lang="fr-FR" sz="1100" kern="1200" dirty="0"/>
            <a:t> Marine nationale prend possession de la base sous-marine intacte de La </a:t>
          </a:r>
          <a:r>
            <a:rPr lang="fr-FR" sz="1100" kern="1200" dirty="0" err="1"/>
            <a:t>Pallice</a:t>
          </a:r>
          <a:r>
            <a:rPr lang="fr-FR" sz="1100" kern="1200" dirty="0"/>
            <a:t>.</a:t>
          </a:r>
          <a:endParaRPr lang="en-US" sz="1100" kern="1200" dirty="0"/>
        </a:p>
      </dsp:txBody>
      <dsp:txXfrm>
        <a:off x="5286121" y="1117168"/>
        <a:ext cx="1420300" cy="1782697"/>
      </dsp:txXfrm>
    </dsp:sp>
    <dsp:sp modelId="{D27EDC18-FC5E-4809-B2B6-DDAFECA6530F}">
      <dsp:nvSpPr>
        <dsp:cNvPr id="0" name=""/>
        <dsp:cNvSpPr/>
      </dsp:nvSpPr>
      <dsp:spPr>
        <a:xfrm>
          <a:off x="3829403" y="1280157"/>
          <a:ext cx="1456718" cy="1456718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Après cette dernière rencontre</a:t>
          </a:r>
          <a:endParaRPr lang="en-US" sz="1600" kern="1200" dirty="0"/>
        </a:p>
      </dsp:txBody>
      <dsp:txXfrm>
        <a:off x="4042734" y="1493488"/>
        <a:ext cx="1030056" cy="1030056"/>
      </dsp:txXfrm>
    </dsp:sp>
    <dsp:sp modelId="{0781F803-F769-4C24-9C24-822611BEB86A}">
      <dsp:nvSpPr>
        <dsp:cNvPr id="0" name=""/>
        <dsp:cNvSpPr/>
      </dsp:nvSpPr>
      <dsp:spPr>
        <a:xfrm>
          <a:off x="8381648" y="735161"/>
          <a:ext cx="2913436" cy="254671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Un mémorial de la poche de La Rochelle existe près de Saint-Sauveur-d'Aunis.</a:t>
          </a:r>
          <a:endParaRPr lang="en-US" sz="1100" kern="1200" dirty="0"/>
        </a:p>
      </dsp:txBody>
      <dsp:txXfrm>
        <a:off x="9110007" y="1117168"/>
        <a:ext cx="1420300" cy="1782697"/>
      </dsp:txXfrm>
    </dsp:sp>
    <dsp:sp modelId="{C43B5A16-89DE-40BE-82E5-43CB052954DD}">
      <dsp:nvSpPr>
        <dsp:cNvPr id="0" name=""/>
        <dsp:cNvSpPr/>
      </dsp:nvSpPr>
      <dsp:spPr>
        <a:xfrm>
          <a:off x="7653289" y="1280157"/>
          <a:ext cx="1456718" cy="145671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Aujourd'hui</a:t>
          </a:r>
          <a:endParaRPr lang="en-US" sz="1600" kern="1200" dirty="0"/>
        </a:p>
      </dsp:txBody>
      <dsp:txXfrm>
        <a:off x="7866620" y="1493488"/>
        <a:ext cx="1030056" cy="1030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0DAB34-D561-4B03-A02D-F40884BC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7708" r="58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fr-FR" sz="8000">
                <a:cs typeface="Calibri Light"/>
              </a:rPr>
              <a:t>Libération de la poche Rochelaise</a:t>
            </a:r>
            <a:endParaRPr lang="fr-FR" sz="80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9532" y="4551240"/>
            <a:ext cx="8655200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400">
                <a:cs typeface="Calibri"/>
              </a:rPr>
              <a:t>De août 1944 au 9 mai 1945</a:t>
            </a:r>
          </a:p>
          <a:p>
            <a:r>
              <a:rPr lang="fr-FR" sz="1400">
                <a:ea typeface="+mn-lt"/>
                <a:cs typeface="+mn-lt"/>
              </a:rPr>
              <a:t>La Rochelle, Île de Ré, nord de l'Île d'Oléron et La </a:t>
            </a:r>
            <a:r>
              <a:rPr lang="fr-FR" sz="1400" err="1">
                <a:ea typeface="+mn-lt"/>
                <a:cs typeface="+mn-lt"/>
              </a:rPr>
              <a:t>Pallice</a:t>
            </a:r>
            <a:endParaRPr lang="fr-FR" sz="1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084BAD-5722-4C6E-B69A-4366DD30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776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3D3468-54AC-4F5C-BE7A-EA8C0D643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839152"/>
              </p:ext>
            </p:extLst>
          </p:nvPr>
        </p:nvGraphicFramePr>
        <p:xfrm>
          <a:off x="5487172" y="294220"/>
          <a:ext cx="6778809" cy="628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1">
            <a:extLst>
              <a:ext uri="{FF2B5EF4-FFF2-40B4-BE49-F238E27FC236}">
                <a16:creationId xmlns:a16="http://schemas.microsoft.com/office/drawing/2014/main" id="{3A0D45D4-8A07-4D13-B6DD-C4BA73093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608" y="1469206"/>
            <a:ext cx="989163" cy="62182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5D159DA-2CAF-4267-AA68-CB004C1039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7946" y="1480070"/>
            <a:ext cx="1003540" cy="6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9E9BEB0-98D4-4FFF-974D-9983E2FB1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1E06B935-7134-4F03-A52E-AE6B5AA67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76489"/>
              </p:ext>
            </p:extLst>
          </p:nvPr>
        </p:nvGraphicFramePr>
        <p:xfrm>
          <a:off x="248728" y="1466192"/>
          <a:ext cx="11680165" cy="508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22" name="Title 1">
            <a:extLst>
              <a:ext uri="{FF2B5EF4-FFF2-40B4-BE49-F238E27FC236}">
                <a16:creationId xmlns:a16="http://schemas.microsoft.com/office/drawing/2014/main" id="{4610642D-DC1A-4572-A741-FF509C99F6D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FFFF"/>
                </a:solidFill>
                <a:ea typeface="Calibri Light"/>
                <a:cs typeface="Calibri Light"/>
              </a:rPr>
              <a:t>Le chemin de la </a:t>
            </a:r>
            <a:r>
              <a:rPr lang="en-US" b="1" u="sng" dirty="0" err="1">
                <a:solidFill>
                  <a:srgbClr val="FFFFFF"/>
                </a:solidFill>
                <a:ea typeface="Calibri Light"/>
                <a:cs typeface="Calibri Light"/>
              </a:rPr>
              <a:t>libération</a:t>
            </a:r>
          </a:p>
        </p:txBody>
      </p:sp>
    </p:spTree>
    <p:extLst>
      <p:ext uri="{BB962C8B-B14F-4D97-AF65-F5344CB8AC3E}">
        <p14:creationId xmlns:p14="http://schemas.microsoft.com/office/powerpoint/2010/main" val="82876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1C6272-EC25-402C-97CE-F0C586D04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6" b="59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5E82D8-EAE0-4783-8A3E-306630F0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528" y="3064982"/>
            <a:ext cx="3852041" cy="141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Mangal"/>
                <a:ea typeface="Calibri Light"/>
                <a:cs typeface="Calibri Light"/>
              </a:rPr>
              <a:t>De Gaulle à </a:t>
            </a:r>
            <a:r>
              <a:rPr lang="en-US" sz="4000" dirty="0" err="1">
                <a:latin typeface="Mangal"/>
                <a:ea typeface="Calibri Light"/>
                <a:cs typeface="Calibri Light"/>
              </a:rPr>
              <a:t>l'hôtel</a:t>
            </a:r>
            <a:r>
              <a:rPr lang="en-US" sz="4000" dirty="0">
                <a:latin typeface="Mangal"/>
                <a:ea typeface="Calibri Light"/>
                <a:cs typeface="Calibri Light"/>
              </a:rPr>
              <a:t> de </a:t>
            </a:r>
            <a:r>
              <a:rPr lang="en-US" sz="4000" dirty="0" err="1">
                <a:latin typeface="Mangal"/>
                <a:ea typeface="Calibri Light"/>
                <a:cs typeface="Calibri Light"/>
              </a:rPr>
              <a:t>ville</a:t>
            </a:r>
            <a:endParaRPr lang="en-US" sz="4000" dirty="0" err="1">
              <a:latin typeface="Mang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76635ADA-DC60-4E5A-8E10-E78D7AE0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E7A64-4A03-4458-9F78-A6F1A6FC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993" y="63202"/>
            <a:ext cx="5411637" cy="13399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i="1">
                <a:solidFill>
                  <a:srgbClr val="FFFFFF"/>
                </a:solidFill>
                <a:latin typeface="Mangal"/>
                <a:cs typeface="Calibri Light"/>
              </a:rPr>
              <a:t>La </a:t>
            </a:r>
            <a:r>
              <a:rPr lang="fr-FR" sz="4800" i="1">
                <a:solidFill>
                  <a:srgbClr val="FFFFFF"/>
                </a:solidFill>
                <a:latin typeface="Mangal"/>
                <a:cs typeface="Calibri Light"/>
              </a:rPr>
              <a:t>reddition</a:t>
            </a:r>
            <a:endParaRPr lang="fr-FR" sz="4800" i="1">
              <a:solidFill>
                <a:srgbClr val="FFFFFF"/>
              </a:solidFill>
              <a:latin typeface="Mangal"/>
              <a:cs typeface="Mangal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7B7EC18-A51A-40B2-A4D4-9354A5B50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221309"/>
              </p:ext>
            </p:extLst>
          </p:nvPr>
        </p:nvGraphicFramePr>
        <p:xfrm>
          <a:off x="1787105" y="1523701"/>
          <a:ext cx="8617790" cy="255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22" name="Diagram 622">
            <a:extLst>
              <a:ext uri="{FF2B5EF4-FFF2-40B4-BE49-F238E27FC236}">
                <a16:creationId xmlns:a16="http://schemas.microsoft.com/office/drawing/2014/main" id="{7A01618B-8FC8-42CD-93E3-12371DAAA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982212"/>
              </p:ext>
            </p:extLst>
          </p:nvPr>
        </p:nvGraphicFramePr>
        <p:xfrm>
          <a:off x="445699" y="3426127"/>
          <a:ext cx="11300603" cy="401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2626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5F0561-446A-40F4-8DC7-C2D210498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53964-6105-412A-823E-08F74F22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Mémorial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à Saint-Sauveur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d'Aunis</a:t>
            </a:r>
            <a:endParaRPr lang="en-US" sz="36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8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86DE7-A27B-41EE-BC52-3F5D9048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484" y="1302587"/>
            <a:ext cx="3489705" cy="8271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latin typeface="Mangal"/>
                <a:cs typeface="Mangal"/>
              </a:rPr>
              <a:t>Bilan matériel:</a:t>
            </a:r>
            <a:endParaRPr lang="en-US" sz="4000" kern="1200" dirty="0">
              <a:latin typeface="Mangal"/>
              <a:cs typeface="Mangal"/>
            </a:endParaRPr>
          </a:p>
        </p:txBody>
      </p:sp>
      <p:sp>
        <p:nvSpPr>
          <p:cNvPr id="40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79E8-C69E-4583-9BEB-B13657B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159" y="1560452"/>
            <a:ext cx="3460950" cy="56290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200" dirty="0">
                <a:latin typeface="Mangal"/>
                <a:cs typeface="Mangal"/>
              </a:rPr>
              <a:t>Bilan </a:t>
            </a:r>
            <a:r>
              <a:rPr lang="en-US" sz="5200" dirty="0" err="1">
                <a:latin typeface="Mangal"/>
                <a:cs typeface="Mangal"/>
              </a:rPr>
              <a:t>humain</a:t>
            </a:r>
            <a:r>
              <a:rPr lang="en-US" sz="5200" dirty="0">
                <a:latin typeface="Mangal"/>
                <a:cs typeface="Mangal"/>
              </a:rPr>
              <a:t>:</a:t>
            </a:r>
            <a:endParaRPr lang="en-US" sz="4000" kern="1200" dirty="0">
              <a:latin typeface="Mangal"/>
              <a:cs typeface="Mang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B4BE319-28F7-4EEB-B5EB-4540C7BB4E75}"/>
              </a:ext>
            </a:extLst>
          </p:cNvPr>
          <p:cNvSpPr txBox="1"/>
          <p:nvPr/>
        </p:nvSpPr>
        <p:spPr>
          <a:xfrm>
            <a:off x="6780363" y="2438400"/>
            <a:ext cx="5043573" cy="40934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latin typeface="Mangal"/>
                <a:cs typeface="Calibri"/>
              </a:rPr>
              <a:t>Royan est pratiquement rayée de la carte ainsi que Laleu et La </a:t>
            </a:r>
            <a:r>
              <a:rPr lang="fr-FR" sz="2000" b="1" err="1">
                <a:latin typeface="Mangal"/>
                <a:cs typeface="Calibri"/>
              </a:rPr>
              <a:t>Pallice</a:t>
            </a:r>
            <a:r>
              <a:rPr lang="fr-FR" sz="2000" b="1">
                <a:latin typeface="Mangal"/>
                <a:cs typeface="Calibri"/>
              </a:rPr>
              <a:t>. Heureusement, la liesse de la Libération permet de reconstruire vite et en 1950 une base de l’OTAN s’installe à La </a:t>
            </a:r>
            <a:r>
              <a:rPr lang="fr-FR" sz="2000" b="1" err="1">
                <a:latin typeface="Mangal"/>
                <a:cs typeface="Calibri"/>
              </a:rPr>
              <a:t>Pallice</a:t>
            </a:r>
            <a:r>
              <a:rPr lang="fr-FR" sz="2000" b="1">
                <a:latin typeface="Mangal"/>
                <a:cs typeface="Calibri"/>
              </a:rPr>
              <a:t>. Sa présence permet une reprise économique. Le 11 novembre 1948, la ville reçoit la citation de l’armée, comportant la croix de guerre avec les palmes comme « Dernière ville de France délivrée » et comme incarnation de la fidélité patriotique</a:t>
            </a:r>
            <a:endParaRPr lang="en-US" sz="2000">
              <a:latin typeface="Mangal"/>
              <a:cs typeface="Mang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A1385AA4-E88F-48CE-8A15-E36196E96D6C}"/>
              </a:ext>
            </a:extLst>
          </p:cNvPr>
          <p:cNvSpPr txBox="1"/>
          <p:nvPr/>
        </p:nvSpPr>
        <p:spPr>
          <a:xfrm>
            <a:off x="813758" y="2740324"/>
            <a:ext cx="5287992" cy="20959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r-FR" sz="2400">
                <a:latin typeface="Mangal"/>
                <a:ea typeface="+mn-lt"/>
                <a:cs typeface="+mn-lt"/>
              </a:rPr>
              <a:t>Plus de 225 exécutions</a:t>
            </a:r>
            <a:endParaRPr lang="en-US" sz="2400">
              <a:latin typeface="Mangal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r-FR" sz="2400">
                <a:latin typeface="Mangal"/>
                <a:ea typeface="+mn-lt"/>
                <a:cs typeface="+mn-lt"/>
              </a:rPr>
              <a:t>1120 déportés dont 576 ne sont pas revenus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r-FR" sz="2400">
                <a:latin typeface="Mangal"/>
                <a:ea typeface="+mn-lt"/>
                <a:cs typeface="+mn-lt"/>
              </a:rPr>
              <a:t>892 FFI morts au combat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r-FR" sz="2400">
                <a:latin typeface="Mangal"/>
                <a:ea typeface="+mn-lt"/>
                <a:cs typeface="+mn-lt"/>
              </a:rPr>
              <a:t>1600 victimes des bombardements</a:t>
            </a:r>
            <a:endParaRPr lang="en-US" sz="2400">
              <a:latin typeface="Mang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6F6F4-B54C-4785-9527-B4795C817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331" r="10765" b="1"/>
          <a:stretch/>
        </p:blipFill>
        <p:spPr>
          <a:xfrm>
            <a:off x="-15571" y="1"/>
            <a:ext cx="12194389" cy="6856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E8005-FC6E-42F7-9427-946C6D0B2FB0}"/>
              </a:ext>
            </a:extLst>
          </p:cNvPr>
          <p:cNvSpPr txBox="1"/>
          <p:nvPr/>
        </p:nvSpPr>
        <p:spPr>
          <a:xfrm>
            <a:off x="3617344" y="296174"/>
            <a:ext cx="53455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latin typeface="Mangal"/>
                <a:ea typeface="Calibri"/>
                <a:cs typeface="Calibri"/>
              </a:rPr>
              <a:t>En conclusion:</a:t>
            </a:r>
          </a:p>
        </p:txBody>
      </p:sp>
    </p:spTree>
    <p:extLst>
      <p:ext uri="{BB962C8B-B14F-4D97-AF65-F5344CB8AC3E}">
        <p14:creationId xmlns:p14="http://schemas.microsoft.com/office/powerpoint/2010/main" val="17804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2662997-0B7A-47CD-A899-F5164F22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86DE7-A27B-41EE-BC52-3F5D9048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Une "originalité rochelaise", de Christiane Gachignard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79E8-C69E-4583-9BEB-B13657B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La seule poche à avoir : </a:t>
            </a:r>
            <a:endParaRPr lang="en-US" sz="20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conservé une population nombreuse</a:t>
            </a:r>
          </a:p>
          <a:p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été épargnée par les combats</a:t>
            </a:r>
          </a:p>
          <a:p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être sortie sans dommages de la tourmente</a:t>
            </a:r>
          </a:p>
          <a:p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négocié avec l'occupant un </a:t>
            </a:r>
            <a:r>
              <a:rPr lang="fr-FR" sz="2000" i="1">
                <a:solidFill>
                  <a:srgbClr val="FFFFFF"/>
                </a:solidFill>
                <a:ea typeface="+mn-lt"/>
                <a:cs typeface="+mn-lt"/>
              </a:rPr>
              <a:t>modus vivendi</a:t>
            </a:r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r>
              <a:rPr lang="fr-FR" sz="2000">
                <a:solidFill>
                  <a:srgbClr val="FFFFFF"/>
                </a:solidFill>
                <a:ea typeface="+mn-lt"/>
                <a:cs typeface="+mn-lt"/>
              </a:rPr>
              <a:t>à n'avoir été libérée que par des troupes françaises. </a:t>
            </a:r>
            <a:endParaRPr lang="fr-FR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49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ECD2B-ABE0-4EC9-98B5-4E615034D5AE}"/>
              </a:ext>
            </a:extLst>
          </p:cNvPr>
          <p:cNvSpPr txBox="1"/>
          <p:nvPr/>
        </p:nvSpPr>
        <p:spPr>
          <a:xfrm>
            <a:off x="1255060" y="5279511"/>
            <a:ext cx="9681882" cy="7398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angal"/>
                <a:ea typeface="+mj-ea"/>
                <a:cs typeface="Mangal"/>
              </a:rPr>
              <a:t>La Rochelle Libre 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68098-8BAB-413F-8B70-DE06CB73A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340180" y="579473"/>
            <a:ext cx="7511639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9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Libération de la poche Rochelaise</vt:lpstr>
      <vt:lpstr>Présentation PowerPoint</vt:lpstr>
      <vt:lpstr>Présentation PowerPoint</vt:lpstr>
      <vt:lpstr>De Gaulle à l'hôtel de ville</vt:lpstr>
      <vt:lpstr>La reddition</vt:lpstr>
      <vt:lpstr>Mémorial à Saint-Sauveur d'Aunis</vt:lpstr>
      <vt:lpstr>Bilan matériel:</vt:lpstr>
      <vt:lpstr>Une "originalité rochelaise", de Christiane Gachignard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109</cp:revision>
  <dcterms:created xsi:type="dcterms:W3CDTF">2021-10-18T11:09:16Z</dcterms:created>
  <dcterms:modified xsi:type="dcterms:W3CDTF">2022-03-14T17:28:30Z</dcterms:modified>
</cp:coreProperties>
</file>